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oiret One"/>
      <p:regular r:id="rId17"/>
    </p:embeddedFont>
    <p:embeddedFont>
      <p:font typeface="Oxygen"/>
      <p:regular r:id="rId18"/>
      <p:bold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naheim"/>
      <p:regular r:id="rId28"/>
    </p:embeddedFont>
    <p:embeddedFont>
      <p:font typeface="Bebas Neu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naheim-regular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BebasNeu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oiretOne-regular.fntdata"/><Relationship Id="rId16" Type="http://schemas.openxmlformats.org/officeDocument/2006/relationships/slide" Target="slides/slide12.xml"/><Relationship Id="rId19" Type="http://schemas.openxmlformats.org/officeDocument/2006/relationships/font" Target="fonts/Oxygen-bold.fntdata"/><Relationship Id="rId18" Type="http://schemas.openxmlformats.org/officeDocument/2006/relationships/font" Target="fonts/Oxyge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25f85ca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25f85ca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ac439249f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ac439249f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c439249f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c439249f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c8787dcf5_1_24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c8787dcf5_1_24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c439249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c439249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c439249f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c439249f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c8787dcf5_1_24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ac8787dcf5_1_24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caf7f7e66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caf7f7e66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caf7f7e6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caf7f7e6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20d076ce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20d076ce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c8787dcf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c8787dcf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caf7f7e66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caf7f7e66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Relationship Id="rId6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3"/>
          <p:cNvSpPr txBox="1"/>
          <p:nvPr>
            <p:ph type="title"/>
          </p:nvPr>
        </p:nvSpPr>
        <p:spPr>
          <a:xfrm>
            <a:off x="7200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3"/>
          <p:cNvSpPr txBox="1"/>
          <p:nvPr>
            <p:ph hasCustomPrompt="1" idx="2" type="title"/>
          </p:nvPr>
        </p:nvSpPr>
        <p:spPr>
          <a:xfrm>
            <a:off x="7200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/>
          <p:nvPr>
            <p:ph idx="1" type="subTitle"/>
          </p:nvPr>
        </p:nvSpPr>
        <p:spPr>
          <a:xfrm>
            <a:off x="7200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3" type="title"/>
          </p:nvPr>
        </p:nvSpPr>
        <p:spPr>
          <a:xfrm>
            <a:off x="34038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3"/>
          <p:cNvSpPr txBox="1"/>
          <p:nvPr>
            <p:ph hasCustomPrompt="1" idx="4" type="title"/>
          </p:nvPr>
        </p:nvSpPr>
        <p:spPr>
          <a:xfrm>
            <a:off x="34038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/>
          <p:nvPr>
            <p:ph idx="5" type="subTitle"/>
          </p:nvPr>
        </p:nvSpPr>
        <p:spPr>
          <a:xfrm>
            <a:off x="34038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6" type="title"/>
          </p:nvPr>
        </p:nvSpPr>
        <p:spPr>
          <a:xfrm>
            <a:off x="6087600" y="28044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3"/>
          <p:cNvSpPr txBox="1"/>
          <p:nvPr>
            <p:ph hasCustomPrompt="1" idx="7" type="title"/>
          </p:nvPr>
        </p:nvSpPr>
        <p:spPr>
          <a:xfrm>
            <a:off x="6087600" y="1589526"/>
            <a:ext cx="2336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/>
          <p:nvPr>
            <p:ph idx="8" type="subTitle"/>
          </p:nvPr>
        </p:nvSpPr>
        <p:spPr>
          <a:xfrm>
            <a:off x="6087600" y="3177110"/>
            <a:ext cx="2336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ul și descrierea secțiunii 1">
  <p:cSld name="SECTION_TITLE_AND_DESCRIPTION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/>
          <p:nvPr>
            <p:ph type="title"/>
          </p:nvPr>
        </p:nvSpPr>
        <p:spPr>
          <a:xfrm>
            <a:off x="2433000" y="1330038"/>
            <a:ext cx="42780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8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5" name="Google Shape;145;p14"/>
          <p:cNvSpPr txBox="1"/>
          <p:nvPr>
            <p:ph idx="1" type="subTitle"/>
          </p:nvPr>
        </p:nvSpPr>
        <p:spPr>
          <a:xfrm>
            <a:off x="2775600" y="3100075"/>
            <a:ext cx="3592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/>
          <p:nvPr>
            <p:ph type="title"/>
          </p:nvPr>
        </p:nvSpPr>
        <p:spPr>
          <a:xfrm>
            <a:off x="2290025" y="33534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9" name="Google Shape;149;p15"/>
          <p:cNvSpPr txBox="1"/>
          <p:nvPr>
            <p:ph idx="1" type="subTitle"/>
          </p:nvPr>
        </p:nvSpPr>
        <p:spPr>
          <a:xfrm>
            <a:off x="1454700" y="2052475"/>
            <a:ext cx="6234600" cy="12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5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pe o singură coloană 1">
  <p:cSld name="ONE_COLUMN_TEXT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>
            <p:ph type="title"/>
          </p:nvPr>
        </p:nvSpPr>
        <p:spPr>
          <a:xfrm>
            <a:off x="2433000" y="1371169"/>
            <a:ext cx="42780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" type="subTitle"/>
          </p:nvPr>
        </p:nvSpPr>
        <p:spPr>
          <a:xfrm>
            <a:off x="2433000" y="2441425"/>
            <a:ext cx="42780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tetul secțiunii 1">
  <p:cSld name="SECTION_HEADER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 txBox="1"/>
          <p:nvPr>
            <p:ph type="title"/>
          </p:nvPr>
        </p:nvSpPr>
        <p:spPr>
          <a:xfrm>
            <a:off x="5139007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7" name="Google Shape;157;p17"/>
          <p:cNvSpPr txBox="1"/>
          <p:nvPr>
            <p:ph hasCustomPrompt="1" idx="2" type="title"/>
          </p:nvPr>
        </p:nvSpPr>
        <p:spPr>
          <a:xfrm>
            <a:off x="51389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5139001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>
            <p:ph idx="1" type="subTitle"/>
          </p:nvPr>
        </p:nvSpPr>
        <p:spPr>
          <a:xfrm>
            <a:off x="720000" y="1452575"/>
            <a:ext cx="4461600" cy="28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aven Pro"/>
              <a:buChar char="●"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24427"/>
              </a:buClr>
              <a:buSzPts val="1100"/>
              <a:buFont typeface="Maven Pro"/>
              <a:buChar char="■"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u și două coloane 1">
  <p:cSld name="TITLE_AND_TWO_COLUMNS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703800" y="2491350"/>
            <a:ext cx="3494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6" name="Google Shape;166;p19"/>
          <p:cNvSpPr txBox="1"/>
          <p:nvPr>
            <p:ph idx="2" type="subTitle"/>
          </p:nvPr>
        </p:nvSpPr>
        <p:spPr>
          <a:xfrm>
            <a:off x="4913600" y="2491350"/>
            <a:ext cx="3510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3" type="subTitle"/>
          </p:nvPr>
        </p:nvSpPr>
        <p:spPr>
          <a:xfrm>
            <a:off x="703800" y="3001175"/>
            <a:ext cx="34941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4" type="subTitle"/>
          </p:nvPr>
        </p:nvSpPr>
        <p:spPr>
          <a:xfrm>
            <a:off x="4913600" y="3001175"/>
            <a:ext cx="35103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2" type="title"/>
          </p:nvPr>
        </p:nvSpPr>
        <p:spPr>
          <a:xfrm>
            <a:off x="7200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7200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3" type="title"/>
          </p:nvPr>
        </p:nvSpPr>
        <p:spPr>
          <a:xfrm>
            <a:off x="34038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0"/>
          <p:cNvSpPr txBox="1"/>
          <p:nvPr>
            <p:ph idx="4" type="subTitle"/>
          </p:nvPr>
        </p:nvSpPr>
        <p:spPr>
          <a:xfrm>
            <a:off x="34038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5" type="title"/>
          </p:nvPr>
        </p:nvSpPr>
        <p:spPr>
          <a:xfrm>
            <a:off x="6087600" y="2948538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0"/>
          <p:cNvSpPr txBox="1"/>
          <p:nvPr>
            <p:ph idx="6" type="subTitle"/>
          </p:nvPr>
        </p:nvSpPr>
        <p:spPr>
          <a:xfrm>
            <a:off x="6087600" y="3315275"/>
            <a:ext cx="2336400" cy="9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gendă 1">
  <p:cSld name="CAPTION_ONLY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1"/>
          <p:cNvPicPr preferRelativeResize="0"/>
          <p:nvPr/>
        </p:nvPicPr>
        <p:blipFill rotWithShape="1">
          <a:blip r:embed="rId2">
            <a:alphaModFix/>
          </a:blip>
          <a:srcRect b="10" l="56623" r="0" t="0"/>
          <a:stretch/>
        </p:blipFill>
        <p:spPr>
          <a:xfrm>
            <a:off x="5177825" y="0"/>
            <a:ext cx="396617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>
            <p:ph type="title"/>
          </p:nvPr>
        </p:nvSpPr>
        <p:spPr>
          <a:xfrm>
            <a:off x="4781550" y="1416450"/>
            <a:ext cx="3642600" cy="18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5452800" y="3276450"/>
            <a:ext cx="2971200" cy="10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>
            <p:ph type="title"/>
          </p:nvPr>
        </p:nvSpPr>
        <p:spPr>
          <a:xfrm>
            <a:off x="720000" y="685600"/>
            <a:ext cx="42111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1"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0" y="0"/>
            <a:ext cx="9143999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2" type="title"/>
          </p:nvPr>
        </p:nvSpPr>
        <p:spPr>
          <a:xfrm>
            <a:off x="788550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720013" y="2193175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3" type="title"/>
          </p:nvPr>
        </p:nvSpPr>
        <p:spPr>
          <a:xfrm>
            <a:off x="3419250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2" name="Google Shape;192;p23"/>
          <p:cNvSpPr txBox="1"/>
          <p:nvPr>
            <p:ph idx="4" type="subTitle"/>
          </p:nvPr>
        </p:nvSpPr>
        <p:spPr>
          <a:xfrm>
            <a:off x="3331962" y="2193175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5" type="title"/>
          </p:nvPr>
        </p:nvSpPr>
        <p:spPr>
          <a:xfrm>
            <a:off x="788550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4" name="Google Shape;194;p23"/>
          <p:cNvSpPr txBox="1"/>
          <p:nvPr>
            <p:ph idx="6" type="subTitle"/>
          </p:nvPr>
        </p:nvSpPr>
        <p:spPr>
          <a:xfrm>
            <a:off x="720000" y="4061350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7" type="title"/>
          </p:nvPr>
        </p:nvSpPr>
        <p:spPr>
          <a:xfrm>
            <a:off x="3419250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3"/>
          <p:cNvSpPr txBox="1"/>
          <p:nvPr>
            <p:ph idx="8" type="subTitle"/>
          </p:nvPr>
        </p:nvSpPr>
        <p:spPr>
          <a:xfrm>
            <a:off x="3331950" y="4061350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9" type="title"/>
          </p:nvPr>
        </p:nvSpPr>
        <p:spPr>
          <a:xfrm>
            <a:off x="6049924" y="1881312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23"/>
          <p:cNvSpPr txBox="1"/>
          <p:nvPr>
            <p:ph idx="13" type="subTitle"/>
          </p:nvPr>
        </p:nvSpPr>
        <p:spPr>
          <a:xfrm>
            <a:off x="5981387" y="2193175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14" type="title"/>
          </p:nvPr>
        </p:nvSpPr>
        <p:spPr>
          <a:xfrm>
            <a:off x="6049924" y="3749587"/>
            <a:ext cx="2305500" cy="4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3"/>
          <p:cNvSpPr txBox="1"/>
          <p:nvPr>
            <p:ph idx="15" type="subTitle"/>
          </p:nvPr>
        </p:nvSpPr>
        <p:spPr>
          <a:xfrm>
            <a:off x="5981374" y="4061350"/>
            <a:ext cx="244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ăr mare 1">
  <p:cSld name="BIG_NUMBER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4" name="Google Shape;204;p24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hasCustomPrompt="1" type="title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hasCustomPrompt="1" idx="2" type="title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25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>
            <p:ph idx="1" type="subTitle"/>
          </p:nvPr>
        </p:nvSpPr>
        <p:spPr>
          <a:xfrm>
            <a:off x="1057950" y="3689600"/>
            <a:ext cx="27858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5275850" y="3689600"/>
            <a:ext cx="27858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3" type="subTitle"/>
          </p:nvPr>
        </p:nvSpPr>
        <p:spPr>
          <a:xfrm>
            <a:off x="1057800" y="3128600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5275850" y="3128600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Bebas Neue"/>
              <a:buNone/>
              <a:defRPr b="1" sz="2000">
                <a:solidFill>
                  <a:schemeClr val="dk1"/>
                </a:solidFill>
                <a:latin typeface="Poiret One"/>
                <a:ea typeface="Poiret One"/>
                <a:cs typeface="Poiret One"/>
                <a:sym typeface="Poiret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p27"/>
          <p:cNvSpPr txBox="1"/>
          <p:nvPr>
            <p:ph idx="2" type="title"/>
          </p:nvPr>
        </p:nvSpPr>
        <p:spPr>
          <a:xfrm>
            <a:off x="1811453" y="14794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1811453" y="1851750"/>
            <a:ext cx="248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3" type="title"/>
          </p:nvPr>
        </p:nvSpPr>
        <p:spPr>
          <a:xfrm>
            <a:off x="5749500" y="14794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6" name="Google Shape;226;p27"/>
          <p:cNvSpPr txBox="1"/>
          <p:nvPr>
            <p:ph idx="4" type="subTitle"/>
          </p:nvPr>
        </p:nvSpPr>
        <p:spPr>
          <a:xfrm>
            <a:off x="5749500" y="1851752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7"/>
          <p:cNvSpPr txBox="1"/>
          <p:nvPr>
            <p:ph idx="5" type="title"/>
          </p:nvPr>
        </p:nvSpPr>
        <p:spPr>
          <a:xfrm>
            <a:off x="1811450" y="3091625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8" name="Google Shape;228;p27"/>
          <p:cNvSpPr txBox="1"/>
          <p:nvPr>
            <p:ph idx="6" type="subTitle"/>
          </p:nvPr>
        </p:nvSpPr>
        <p:spPr>
          <a:xfrm>
            <a:off x="1811450" y="3463950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" name="Google Shape;229;p27"/>
          <p:cNvSpPr txBox="1"/>
          <p:nvPr>
            <p:ph idx="7" type="title"/>
          </p:nvPr>
        </p:nvSpPr>
        <p:spPr>
          <a:xfrm>
            <a:off x="5749500" y="3091623"/>
            <a:ext cx="2480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0" name="Google Shape;230;p27"/>
          <p:cNvSpPr txBox="1"/>
          <p:nvPr>
            <p:ph idx="8" type="subTitle"/>
          </p:nvPr>
        </p:nvSpPr>
        <p:spPr>
          <a:xfrm>
            <a:off x="5749500" y="3463950"/>
            <a:ext cx="248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9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>
            <p:ph type="title"/>
          </p:nvPr>
        </p:nvSpPr>
        <p:spPr>
          <a:xfrm>
            <a:off x="720107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4" name="Google Shape;234;p28"/>
          <p:cNvSpPr txBox="1"/>
          <p:nvPr>
            <p:ph hasCustomPrompt="1" idx="2" type="title"/>
          </p:nvPr>
        </p:nvSpPr>
        <p:spPr>
          <a:xfrm>
            <a:off x="7200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5" name="Google Shape;235;p28"/>
          <p:cNvSpPr txBox="1"/>
          <p:nvPr>
            <p:ph idx="1" type="subTitle"/>
          </p:nvPr>
        </p:nvSpPr>
        <p:spPr>
          <a:xfrm>
            <a:off x="720101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>
            <p:ph type="title"/>
          </p:nvPr>
        </p:nvSpPr>
        <p:spPr>
          <a:xfrm>
            <a:off x="2929500" y="2342625"/>
            <a:ext cx="3285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29"/>
          <p:cNvSpPr txBox="1"/>
          <p:nvPr>
            <p:ph hasCustomPrompt="1" idx="2" type="title"/>
          </p:nvPr>
        </p:nvSpPr>
        <p:spPr>
          <a:xfrm>
            <a:off x="29295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0" name="Google Shape;240;p29"/>
          <p:cNvSpPr txBox="1"/>
          <p:nvPr>
            <p:ph idx="1" type="subTitle"/>
          </p:nvPr>
        </p:nvSpPr>
        <p:spPr>
          <a:xfrm>
            <a:off x="2929500" y="3323950"/>
            <a:ext cx="3285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e text 3">
  <p:cSld name="CUSTOM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0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1"/>
          <p:cNvSpPr txBox="1"/>
          <p:nvPr>
            <p:ph idx="1" type="subTitle"/>
          </p:nvPr>
        </p:nvSpPr>
        <p:spPr>
          <a:xfrm>
            <a:off x="4281625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1759800" y="2006750"/>
            <a:ext cx="26598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Oxygen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>
            <p:ph type="ctrTitle"/>
          </p:nvPr>
        </p:nvSpPr>
        <p:spPr>
          <a:xfrm>
            <a:off x="4096775" y="540100"/>
            <a:ext cx="4325700" cy="9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3"/>
          <p:cNvSpPr txBox="1"/>
          <p:nvPr>
            <p:ph idx="1" type="subTitle"/>
          </p:nvPr>
        </p:nvSpPr>
        <p:spPr>
          <a:xfrm>
            <a:off x="4096775" y="1524100"/>
            <a:ext cx="432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600">
                <a:latin typeface="Oxygen"/>
                <a:ea typeface="Oxygen"/>
                <a:cs typeface="Oxygen"/>
                <a:sym typeface="Oxyge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7" name="Google Shape;257;p33"/>
          <p:cNvSpPr txBox="1"/>
          <p:nvPr/>
        </p:nvSpPr>
        <p:spPr>
          <a:xfrm>
            <a:off x="4409075" y="3137600"/>
            <a:ext cx="37011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, infographics &amp; images by</a:t>
            </a:r>
            <a:r>
              <a:rPr lang="en">
                <a:solidFill>
                  <a:schemeClr val="lt2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" u="sng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2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>
              <a:solidFill>
                <a:schemeClr val="l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sciencedirect.com/science/article/pii/0315086077900763" TargetMode="External"/><Relationship Id="rId4" Type="http://schemas.openxmlformats.org/officeDocument/2006/relationships/hyperlink" Target="http://langevin.univ-tln.fr/cours/PAA/tps/backtrack/histo-gauss.pdf" TargetMode="External"/><Relationship Id="rId5" Type="http://schemas.openxmlformats.org/officeDocument/2006/relationships/hyperlink" Target="https://entertainment.howstuffworks.com/puzzles/8-queens.htm" TargetMode="External"/><Relationship Id="rId6" Type="http://schemas.openxmlformats.org/officeDocument/2006/relationships/hyperlink" Target="http://www.eightqueen.becher-sundstroem.de/index.php" TargetMode="External"/><Relationship Id="rId7" Type="http://schemas.openxmlformats.org/officeDocument/2006/relationships/hyperlink" Target="https://mathworld.wolfram.com/QueensProblem.html" TargetMode="External"/><Relationship Id="rId8" Type="http://schemas.openxmlformats.org/officeDocument/2006/relationships/hyperlink" Target="http://www.math.utah.edu/~alfeld/queens/queens.html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Problema                celor 8 regine</a:t>
            </a:r>
            <a:endParaRPr/>
          </a:p>
        </p:txBody>
      </p:sp>
      <p:sp>
        <p:nvSpPr>
          <p:cNvPr id="266" name="Google Shape;266;p35"/>
          <p:cNvSpPr txBox="1"/>
          <p:nvPr>
            <p:ph idx="1" type="subTitle"/>
          </p:nvPr>
        </p:nvSpPr>
        <p:spPr>
          <a:xfrm>
            <a:off x="5180400" y="38927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Prezentare de: Smădoi Mihaela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Profesor: Valer Bocan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550" y="425550"/>
            <a:ext cx="2978950" cy="40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5"/>
          <p:cNvSpPr txBox="1"/>
          <p:nvPr>
            <p:ph type="title"/>
          </p:nvPr>
        </p:nvSpPr>
        <p:spPr>
          <a:xfrm>
            <a:off x="310750" y="257175"/>
            <a:ext cx="4157100" cy="11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Bibliografie</a:t>
            </a:r>
            <a:endParaRPr/>
          </a:p>
        </p:txBody>
      </p:sp>
      <p:sp>
        <p:nvSpPr>
          <p:cNvPr id="339" name="Google Shape;339;p45"/>
          <p:cNvSpPr txBox="1"/>
          <p:nvPr/>
        </p:nvSpPr>
        <p:spPr>
          <a:xfrm>
            <a:off x="375050" y="1275150"/>
            <a:ext cx="5068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https://www.sciencedirect.com/science/article/pii/0315086077900763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http://langevin.univ-tln.fr/cours/PAA/tps/backtrack/histo-gauss.pdf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https://entertainment.howstuffworks.com/puzzles/8-queens.htm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http://www.eightqueen.becher-sundstroem.de/index.php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https://mathworld.wolfram.com/QueensProblem.html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8"/>
              </a:rPr>
              <a:t>http://www.math.utah.edu/~alfeld/queens/queens.html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type="title"/>
          </p:nvPr>
        </p:nvSpPr>
        <p:spPr>
          <a:xfrm>
            <a:off x="1028700" y="2342625"/>
            <a:ext cx="7179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50"/>
              <a:t>Mulțumesc pentru atenție.</a:t>
            </a:r>
            <a:endParaRPr sz="2650"/>
          </a:p>
        </p:txBody>
      </p:sp>
      <p:sp>
        <p:nvSpPr>
          <p:cNvPr id="345" name="Google Shape;345;p46"/>
          <p:cNvSpPr txBox="1"/>
          <p:nvPr>
            <p:ph idx="2" type="title"/>
          </p:nvPr>
        </p:nvSpPr>
        <p:spPr>
          <a:xfrm>
            <a:off x="2929500" y="1106175"/>
            <a:ext cx="3285000" cy="126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500"/>
              <a:t>Sfârșit!</a:t>
            </a:r>
            <a:endParaRPr sz="5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Curpins</a:t>
            </a:r>
            <a:endParaRPr/>
          </a:p>
        </p:txBody>
      </p:sp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1. Î</a:t>
            </a:r>
            <a:r>
              <a:rPr lang="en" sz="1200"/>
              <a:t>n ce constă această problemă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2.Haideți la joc!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3. De la începuturi...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4.Metodă de rezolvare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5.Tabele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6.Bibliografie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7"/>
          <p:cNvSpPr txBox="1"/>
          <p:nvPr>
            <p:ph idx="9" type="title"/>
          </p:nvPr>
        </p:nvSpPr>
        <p:spPr>
          <a:xfrm>
            <a:off x="720000" y="487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ce consta aceasta problema?</a:t>
            </a:r>
            <a:endParaRPr/>
          </a:p>
        </p:txBody>
      </p:sp>
      <p:sp>
        <p:nvSpPr>
          <p:cNvPr id="278" name="Google Shape;278;p37"/>
          <p:cNvSpPr txBox="1"/>
          <p:nvPr/>
        </p:nvSpPr>
        <p:spPr>
          <a:xfrm>
            <a:off x="803700" y="1414475"/>
            <a:ext cx="74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800" y="1414475"/>
            <a:ext cx="3024025" cy="3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870000" y="1564475"/>
            <a:ext cx="3943200" cy="24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81" name="Google Shape;281;p37"/>
          <p:cNvSpPr txBox="1"/>
          <p:nvPr/>
        </p:nvSpPr>
        <p:spPr>
          <a:xfrm>
            <a:off x="2035975" y="3246825"/>
            <a:ext cx="85800" cy="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7"/>
          <p:cNvSpPr txBox="1"/>
          <p:nvPr/>
        </p:nvSpPr>
        <p:spPr>
          <a:xfrm>
            <a:off x="816300" y="2115100"/>
            <a:ext cx="3846900" cy="83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Incercarea de a pozitiona pe o tabla de sah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 regine astfel incat  nici o regina sa nu se confrunte cu o alta.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/>
          <p:nvPr/>
        </p:nvSpPr>
        <p:spPr>
          <a:xfrm rot="10800000">
            <a:off x="7461555" y="1332688"/>
            <a:ext cx="563994" cy="584879"/>
          </a:xfrm>
          <a:custGeom>
            <a:rect b="b" l="l" r="r" t="t"/>
            <a:pathLst>
              <a:path extrusionOk="0" h="103702" w="103723">
                <a:moveTo>
                  <a:pt x="51192" y="1"/>
                </a:moveTo>
                <a:lnTo>
                  <a:pt x="50522" y="13"/>
                </a:lnTo>
                <a:lnTo>
                  <a:pt x="49865" y="39"/>
                </a:lnTo>
                <a:lnTo>
                  <a:pt x="49196" y="64"/>
                </a:lnTo>
                <a:lnTo>
                  <a:pt x="48539" y="102"/>
                </a:lnTo>
                <a:lnTo>
                  <a:pt x="47869" y="152"/>
                </a:lnTo>
                <a:lnTo>
                  <a:pt x="47212" y="203"/>
                </a:lnTo>
                <a:lnTo>
                  <a:pt x="46568" y="266"/>
                </a:lnTo>
                <a:lnTo>
                  <a:pt x="45911" y="342"/>
                </a:lnTo>
                <a:lnTo>
                  <a:pt x="45254" y="418"/>
                </a:lnTo>
                <a:lnTo>
                  <a:pt x="44610" y="506"/>
                </a:lnTo>
                <a:lnTo>
                  <a:pt x="43965" y="594"/>
                </a:lnTo>
                <a:lnTo>
                  <a:pt x="43321" y="696"/>
                </a:lnTo>
                <a:lnTo>
                  <a:pt x="42689" y="809"/>
                </a:lnTo>
                <a:lnTo>
                  <a:pt x="42045" y="923"/>
                </a:lnTo>
                <a:lnTo>
                  <a:pt x="41413" y="1049"/>
                </a:lnTo>
                <a:lnTo>
                  <a:pt x="40782" y="1188"/>
                </a:lnTo>
                <a:lnTo>
                  <a:pt x="40150" y="1327"/>
                </a:lnTo>
                <a:lnTo>
                  <a:pt x="39531" y="1479"/>
                </a:lnTo>
                <a:lnTo>
                  <a:pt x="38899" y="1630"/>
                </a:lnTo>
                <a:lnTo>
                  <a:pt x="38280" y="1795"/>
                </a:lnTo>
                <a:lnTo>
                  <a:pt x="37661" y="1971"/>
                </a:lnTo>
                <a:lnTo>
                  <a:pt x="37055" y="2148"/>
                </a:lnTo>
                <a:lnTo>
                  <a:pt x="36448" y="2325"/>
                </a:lnTo>
                <a:lnTo>
                  <a:pt x="35829" y="2527"/>
                </a:lnTo>
                <a:lnTo>
                  <a:pt x="35235" y="2729"/>
                </a:lnTo>
                <a:lnTo>
                  <a:pt x="34629" y="2931"/>
                </a:lnTo>
                <a:lnTo>
                  <a:pt x="34035" y="3146"/>
                </a:lnTo>
                <a:lnTo>
                  <a:pt x="33441" y="3374"/>
                </a:lnTo>
                <a:lnTo>
                  <a:pt x="32848" y="3601"/>
                </a:lnTo>
                <a:lnTo>
                  <a:pt x="32267" y="3828"/>
                </a:lnTo>
                <a:lnTo>
                  <a:pt x="31673" y="4068"/>
                </a:lnTo>
                <a:lnTo>
                  <a:pt x="31104" y="4321"/>
                </a:lnTo>
                <a:lnTo>
                  <a:pt x="30523" y="4574"/>
                </a:lnTo>
                <a:lnTo>
                  <a:pt x="29955" y="4839"/>
                </a:lnTo>
                <a:lnTo>
                  <a:pt x="29386" y="5117"/>
                </a:lnTo>
                <a:lnTo>
                  <a:pt x="28818" y="5395"/>
                </a:lnTo>
                <a:lnTo>
                  <a:pt x="28249" y="5673"/>
                </a:lnTo>
                <a:lnTo>
                  <a:pt x="27693" y="5963"/>
                </a:lnTo>
                <a:lnTo>
                  <a:pt x="27150" y="6254"/>
                </a:lnTo>
                <a:lnTo>
                  <a:pt x="26594" y="6557"/>
                </a:lnTo>
                <a:lnTo>
                  <a:pt x="26051" y="6873"/>
                </a:lnTo>
                <a:lnTo>
                  <a:pt x="24977" y="7504"/>
                </a:lnTo>
                <a:lnTo>
                  <a:pt x="23916" y="8174"/>
                </a:lnTo>
                <a:lnTo>
                  <a:pt x="22867" y="8856"/>
                </a:lnTo>
                <a:lnTo>
                  <a:pt x="21844" y="9564"/>
                </a:lnTo>
                <a:lnTo>
                  <a:pt x="20833" y="10296"/>
                </a:lnTo>
                <a:lnTo>
                  <a:pt x="19848" y="11054"/>
                </a:lnTo>
                <a:lnTo>
                  <a:pt x="18875" y="11837"/>
                </a:lnTo>
                <a:lnTo>
                  <a:pt x="17927" y="12646"/>
                </a:lnTo>
                <a:lnTo>
                  <a:pt x="16992" y="13467"/>
                </a:lnTo>
                <a:lnTo>
                  <a:pt x="16083" y="14313"/>
                </a:lnTo>
                <a:lnTo>
                  <a:pt x="15198" y="15185"/>
                </a:lnTo>
                <a:lnTo>
                  <a:pt x="14327" y="16082"/>
                </a:lnTo>
                <a:lnTo>
                  <a:pt x="13480" y="16992"/>
                </a:lnTo>
                <a:lnTo>
                  <a:pt x="12646" y="17914"/>
                </a:lnTo>
                <a:lnTo>
                  <a:pt x="11851" y="18874"/>
                </a:lnTo>
                <a:lnTo>
                  <a:pt x="11067" y="19834"/>
                </a:lnTo>
                <a:lnTo>
                  <a:pt x="10309" y="20832"/>
                </a:lnTo>
                <a:lnTo>
                  <a:pt x="9577" y="21830"/>
                </a:lnTo>
                <a:lnTo>
                  <a:pt x="8856" y="22866"/>
                </a:lnTo>
                <a:lnTo>
                  <a:pt x="8174" y="23902"/>
                </a:lnTo>
                <a:lnTo>
                  <a:pt x="7517" y="24963"/>
                </a:lnTo>
                <a:lnTo>
                  <a:pt x="6873" y="26049"/>
                </a:lnTo>
                <a:lnTo>
                  <a:pt x="6570" y="26592"/>
                </a:lnTo>
                <a:lnTo>
                  <a:pt x="6267" y="27136"/>
                </a:lnTo>
                <a:lnTo>
                  <a:pt x="5963" y="27691"/>
                </a:lnTo>
                <a:lnTo>
                  <a:pt x="5673" y="28247"/>
                </a:lnTo>
                <a:lnTo>
                  <a:pt x="5395" y="28803"/>
                </a:lnTo>
                <a:lnTo>
                  <a:pt x="5117" y="29372"/>
                </a:lnTo>
                <a:lnTo>
                  <a:pt x="4852" y="29940"/>
                </a:lnTo>
                <a:lnTo>
                  <a:pt x="4586" y="30509"/>
                </a:lnTo>
                <a:lnTo>
                  <a:pt x="4334" y="31090"/>
                </a:lnTo>
                <a:lnTo>
                  <a:pt x="4081" y="31671"/>
                </a:lnTo>
                <a:lnTo>
                  <a:pt x="3841" y="32252"/>
                </a:lnTo>
                <a:lnTo>
                  <a:pt x="3601" y="32846"/>
                </a:lnTo>
                <a:lnTo>
                  <a:pt x="3373" y="33427"/>
                </a:lnTo>
                <a:lnTo>
                  <a:pt x="3146" y="34020"/>
                </a:lnTo>
                <a:lnTo>
                  <a:pt x="2944" y="34627"/>
                </a:lnTo>
                <a:lnTo>
                  <a:pt x="2729" y="35220"/>
                </a:lnTo>
                <a:lnTo>
                  <a:pt x="2527" y="35827"/>
                </a:lnTo>
                <a:lnTo>
                  <a:pt x="2337" y="36433"/>
                </a:lnTo>
                <a:lnTo>
                  <a:pt x="2148" y="37040"/>
                </a:lnTo>
                <a:lnTo>
                  <a:pt x="1971" y="37659"/>
                </a:lnTo>
                <a:lnTo>
                  <a:pt x="1807" y="38278"/>
                </a:lnTo>
                <a:lnTo>
                  <a:pt x="1643" y="38897"/>
                </a:lnTo>
                <a:lnTo>
                  <a:pt x="1478" y="39516"/>
                </a:lnTo>
                <a:lnTo>
                  <a:pt x="1339" y="40147"/>
                </a:lnTo>
                <a:lnTo>
                  <a:pt x="1188" y="40766"/>
                </a:lnTo>
                <a:lnTo>
                  <a:pt x="1061" y="41398"/>
                </a:lnTo>
                <a:lnTo>
                  <a:pt x="935" y="42042"/>
                </a:lnTo>
                <a:lnTo>
                  <a:pt x="821" y="42674"/>
                </a:lnTo>
                <a:lnTo>
                  <a:pt x="708" y="43318"/>
                </a:lnTo>
                <a:lnTo>
                  <a:pt x="607" y="43962"/>
                </a:lnTo>
                <a:lnTo>
                  <a:pt x="506" y="44607"/>
                </a:lnTo>
                <a:lnTo>
                  <a:pt x="417" y="45251"/>
                </a:lnTo>
                <a:lnTo>
                  <a:pt x="341" y="45895"/>
                </a:lnTo>
                <a:lnTo>
                  <a:pt x="278" y="46552"/>
                </a:lnTo>
                <a:lnTo>
                  <a:pt x="215" y="47209"/>
                </a:lnTo>
                <a:lnTo>
                  <a:pt x="152" y="47866"/>
                </a:lnTo>
                <a:lnTo>
                  <a:pt x="114" y="48523"/>
                </a:lnTo>
                <a:lnTo>
                  <a:pt x="76" y="49180"/>
                </a:lnTo>
                <a:lnTo>
                  <a:pt x="38" y="49849"/>
                </a:lnTo>
                <a:lnTo>
                  <a:pt x="26" y="50519"/>
                </a:lnTo>
                <a:lnTo>
                  <a:pt x="13" y="51188"/>
                </a:lnTo>
                <a:lnTo>
                  <a:pt x="0" y="51858"/>
                </a:lnTo>
                <a:lnTo>
                  <a:pt x="13" y="52527"/>
                </a:lnTo>
                <a:lnTo>
                  <a:pt x="26" y="53197"/>
                </a:lnTo>
                <a:lnTo>
                  <a:pt x="38" y="53854"/>
                </a:lnTo>
                <a:lnTo>
                  <a:pt x="76" y="54523"/>
                </a:lnTo>
                <a:lnTo>
                  <a:pt x="114" y="55180"/>
                </a:lnTo>
                <a:lnTo>
                  <a:pt x="152" y="55850"/>
                </a:lnTo>
                <a:lnTo>
                  <a:pt x="215" y="56506"/>
                </a:lnTo>
                <a:lnTo>
                  <a:pt x="278" y="57151"/>
                </a:lnTo>
                <a:lnTo>
                  <a:pt x="341" y="57808"/>
                </a:lnTo>
                <a:lnTo>
                  <a:pt x="417" y="58452"/>
                </a:lnTo>
                <a:lnTo>
                  <a:pt x="506" y="59109"/>
                </a:lnTo>
                <a:lnTo>
                  <a:pt x="607" y="59753"/>
                </a:lnTo>
                <a:lnTo>
                  <a:pt x="708" y="60397"/>
                </a:lnTo>
                <a:lnTo>
                  <a:pt x="821" y="61029"/>
                </a:lnTo>
                <a:lnTo>
                  <a:pt x="935" y="61673"/>
                </a:lnTo>
                <a:lnTo>
                  <a:pt x="1061" y="62305"/>
                </a:lnTo>
                <a:lnTo>
                  <a:pt x="1188" y="62936"/>
                </a:lnTo>
                <a:lnTo>
                  <a:pt x="1339" y="63568"/>
                </a:lnTo>
                <a:lnTo>
                  <a:pt x="1478" y="64187"/>
                </a:lnTo>
                <a:lnTo>
                  <a:pt x="1643" y="64819"/>
                </a:lnTo>
                <a:lnTo>
                  <a:pt x="1807" y="65438"/>
                </a:lnTo>
                <a:lnTo>
                  <a:pt x="1971" y="66044"/>
                </a:lnTo>
                <a:lnTo>
                  <a:pt x="2148" y="66663"/>
                </a:lnTo>
                <a:lnTo>
                  <a:pt x="2337" y="67269"/>
                </a:lnTo>
                <a:lnTo>
                  <a:pt x="2527" y="67876"/>
                </a:lnTo>
                <a:lnTo>
                  <a:pt x="2729" y="68482"/>
                </a:lnTo>
                <a:lnTo>
                  <a:pt x="2944" y="69089"/>
                </a:lnTo>
                <a:lnTo>
                  <a:pt x="3146" y="69682"/>
                </a:lnTo>
                <a:lnTo>
                  <a:pt x="3373" y="70276"/>
                </a:lnTo>
                <a:lnTo>
                  <a:pt x="3601" y="70870"/>
                </a:lnTo>
                <a:lnTo>
                  <a:pt x="3841" y="71451"/>
                </a:lnTo>
                <a:lnTo>
                  <a:pt x="4081" y="72032"/>
                </a:lnTo>
                <a:lnTo>
                  <a:pt x="4334" y="72613"/>
                </a:lnTo>
                <a:lnTo>
                  <a:pt x="4586" y="73194"/>
                </a:lnTo>
                <a:lnTo>
                  <a:pt x="4852" y="73763"/>
                </a:lnTo>
                <a:lnTo>
                  <a:pt x="5117" y="74331"/>
                </a:lnTo>
                <a:lnTo>
                  <a:pt x="5395" y="74900"/>
                </a:lnTo>
                <a:lnTo>
                  <a:pt x="5673" y="75455"/>
                </a:lnTo>
                <a:lnTo>
                  <a:pt x="5963" y="76024"/>
                </a:lnTo>
                <a:lnTo>
                  <a:pt x="6267" y="76567"/>
                </a:lnTo>
                <a:lnTo>
                  <a:pt x="6570" y="77123"/>
                </a:lnTo>
                <a:lnTo>
                  <a:pt x="6873" y="77666"/>
                </a:lnTo>
                <a:lnTo>
                  <a:pt x="7517" y="78740"/>
                </a:lnTo>
                <a:lnTo>
                  <a:pt x="8174" y="79801"/>
                </a:lnTo>
                <a:lnTo>
                  <a:pt x="8856" y="80850"/>
                </a:lnTo>
                <a:lnTo>
                  <a:pt x="9577" y="81873"/>
                </a:lnTo>
                <a:lnTo>
                  <a:pt x="10309" y="82883"/>
                </a:lnTo>
                <a:lnTo>
                  <a:pt x="11067" y="83869"/>
                </a:lnTo>
                <a:lnTo>
                  <a:pt x="11851" y="84841"/>
                </a:lnTo>
                <a:lnTo>
                  <a:pt x="12646" y="85789"/>
                </a:lnTo>
                <a:lnTo>
                  <a:pt x="13480" y="86724"/>
                </a:lnTo>
                <a:lnTo>
                  <a:pt x="14327" y="87633"/>
                </a:lnTo>
                <a:lnTo>
                  <a:pt x="15198" y="88518"/>
                </a:lnTo>
                <a:lnTo>
                  <a:pt x="16083" y="89389"/>
                </a:lnTo>
                <a:lnTo>
                  <a:pt x="16992" y="90236"/>
                </a:lnTo>
                <a:lnTo>
                  <a:pt x="17927" y="91069"/>
                </a:lnTo>
                <a:lnTo>
                  <a:pt x="18875" y="91865"/>
                </a:lnTo>
                <a:lnTo>
                  <a:pt x="19848" y="92648"/>
                </a:lnTo>
                <a:lnTo>
                  <a:pt x="20833" y="93406"/>
                </a:lnTo>
                <a:lnTo>
                  <a:pt x="21844" y="94139"/>
                </a:lnTo>
                <a:lnTo>
                  <a:pt x="22867" y="94846"/>
                </a:lnTo>
                <a:lnTo>
                  <a:pt x="23916" y="95541"/>
                </a:lnTo>
                <a:lnTo>
                  <a:pt x="24977" y="96198"/>
                </a:lnTo>
                <a:lnTo>
                  <a:pt x="26051" y="96842"/>
                </a:lnTo>
                <a:lnTo>
                  <a:pt x="26594" y="97146"/>
                </a:lnTo>
                <a:lnTo>
                  <a:pt x="27150" y="97449"/>
                </a:lnTo>
                <a:lnTo>
                  <a:pt x="27693" y="97752"/>
                </a:lnTo>
                <a:lnTo>
                  <a:pt x="28249" y="98030"/>
                </a:lnTo>
                <a:lnTo>
                  <a:pt x="28818" y="98320"/>
                </a:lnTo>
                <a:lnTo>
                  <a:pt x="29386" y="98598"/>
                </a:lnTo>
                <a:lnTo>
                  <a:pt x="29955" y="98864"/>
                </a:lnTo>
                <a:lnTo>
                  <a:pt x="30523" y="99129"/>
                </a:lnTo>
                <a:lnTo>
                  <a:pt x="31104" y="99382"/>
                </a:lnTo>
                <a:lnTo>
                  <a:pt x="31673" y="99634"/>
                </a:lnTo>
                <a:lnTo>
                  <a:pt x="32267" y="99874"/>
                </a:lnTo>
                <a:lnTo>
                  <a:pt x="32848" y="100114"/>
                </a:lnTo>
                <a:lnTo>
                  <a:pt x="33441" y="100342"/>
                </a:lnTo>
                <a:lnTo>
                  <a:pt x="34035" y="100556"/>
                </a:lnTo>
                <a:lnTo>
                  <a:pt x="34629" y="100771"/>
                </a:lnTo>
                <a:lnTo>
                  <a:pt x="35235" y="100986"/>
                </a:lnTo>
                <a:lnTo>
                  <a:pt x="35829" y="101188"/>
                </a:lnTo>
                <a:lnTo>
                  <a:pt x="36448" y="101378"/>
                </a:lnTo>
                <a:lnTo>
                  <a:pt x="37055" y="101567"/>
                </a:lnTo>
                <a:lnTo>
                  <a:pt x="37661" y="101744"/>
                </a:lnTo>
                <a:lnTo>
                  <a:pt x="38280" y="101908"/>
                </a:lnTo>
                <a:lnTo>
                  <a:pt x="38899" y="102072"/>
                </a:lnTo>
                <a:lnTo>
                  <a:pt x="39531" y="102237"/>
                </a:lnTo>
                <a:lnTo>
                  <a:pt x="40150" y="102376"/>
                </a:lnTo>
                <a:lnTo>
                  <a:pt x="40782" y="102527"/>
                </a:lnTo>
                <a:lnTo>
                  <a:pt x="41413" y="102653"/>
                </a:lnTo>
                <a:lnTo>
                  <a:pt x="42045" y="102780"/>
                </a:lnTo>
                <a:lnTo>
                  <a:pt x="42689" y="102893"/>
                </a:lnTo>
                <a:lnTo>
                  <a:pt x="43321" y="103007"/>
                </a:lnTo>
                <a:lnTo>
                  <a:pt x="43965" y="103108"/>
                </a:lnTo>
                <a:lnTo>
                  <a:pt x="44610" y="103209"/>
                </a:lnTo>
                <a:lnTo>
                  <a:pt x="45254" y="103298"/>
                </a:lnTo>
                <a:lnTo>
                  <a:pt x="45911" y="103373"/>
                </a:lnTo>
                <a:lnTo>
                  <a:pt x="46568" y="103437"/>
                </a:lnTo>
                <a:lnTo>
                  <a:pt x="47212" y="103500"/>
                </a:lnTo>
                <a:lnTo>
                  <a:pt x="47869" y="103563"/>
                </a:lnTo>
                <a:lnTo>
                  <a:pt x="48539" y="103601"/>
                </a:lnTo>
                <a:lnTo>
                  <a:pt x="49196" y="103639"/>
                </a:lnTo>
                <a:lnTo>
                  <a:pt x="49865" y="103664"/>
                </a:lnTo>
                <a:lnTo>
                  <a:pt x="50522" y="103689"/>
                </a:lnTo>
                <a:lnTo>
                  <a:pt x="51192" y="103702"/>
                </a:lnTo>
                <a:lnTo>
                  <a:pt x="52531" y="103702"/>
                </a:lnTo>
                <a:lnTo>
                  <a:pt x="53200" y="103689"/>
                </a:lnTo>
                <a:lnTo>
                  <a:pt x="53870" y="103664"/>
                </a:lnTo>
                <a:lnTo>
                  <a:pt x="54527" y="103639"/>
                </a:lnTo>
                <a:lnTo>
                  <a:pt x="55197" y="103601"/>
                </a:lnTo>
                <a:lnTo>
                  <a:pt x="55854" y="103563"/>
                </a:lnTo>
                <a:lnTo>
                  <a:pt x="56510" y="103500"/>
                </a:lnTo>
                <a:lnTo>
                  <a:pt x="57167" y="103437"/>
                </a:lnTo>
                <a:lnTo>
                  <a:pt x="57824" y="103373"/>
                </a:lnTo>
                <a:lnTo>
                  <a:pt x="58469" y="103298"/>
                </a:lnTo>
                <a:lnTo>
                  <a:pt x="59113" y="103209"/>
                </a:lnTo>
                <a:lnTo>
                  <a:pt x="59757" y="103108"/>
                </a:lnTo>
                <a:lnTo>
                  <a:pt x="60402" y="103007"/>
                </a:lnTo>
                <a:lnTo>
                  <a:pt x="61046" y="102893"/>
                </a:lnTo>
                <a:lnTo>
                  <a:pt x="61678" y="102780"/>
                </a:lnTo>
                <a:lnTo>
                  <a:pt x="62309" y="102653"/>
                </a:lnTo>
                <a:lnTo>
                  <a:pt x="62941" y="102527"/>
                </a:lnTo>
                <a:lnTo>
                  <a:pt x="63573" y="102376"/>
                </a:lnTo>
                <a:lnTo>
                  <a:pt x="64204" y="102237"/>
                </a:lnTo>
                <a:lnTo>
                  <a:pt x="64823" y="102072"/>
                </a:lnTo>
                <a:lnTo>
                  <a:pt x="65442" y="101908"/>
                </a:lnTo>
                <a:lnTo>
                  <a:pt x="66061" y="101744"/>
                </a:lnTo>
                <a:lnTo>
                  <a:pt x="66681" y="101567"/>
                </a:lnTo>
                <a:lnTo>
                  <a:pt x="67287" y="101378"/>
                </a:lnTo>
                <a:lnTo>
                  <a:pt x="67893" y="101188"/>
                </a:lnTo>
                <a:lnTo>
                  <a:pt x="68500" y="100986"/>
                </a:lnTo>
                <a:lnTo>
                  <a:pt x="69094" y="100771"/>
                </a:lnTo>
                <a:lnTo>
                  <a:pt x="69700" y="100556"/>
                </a:lnTo>
                <a:lnTo>
                  <a:pt x="70294" y="100342"/>
                </a:lnTo>
                <a:lnTo>
                  <a:pt x="70875" y="100114"/>
                </a:lnTo>
                <a:lnTo>
                  <a:pt x="71469" y="99874"/>
                </a:lnTo>
                <a:lnTo>
                  <a:pt x="72050" y="99634"/>
                </a:lnTo>
                <a:lnTo>
                  <a:pt x="72631" y="99382"/>
                </a:lnTo>
                <a:lnTo>
                  <a:pt x="73199" y="99129"/>
                </a:lnTo>
                <a:lnTo>
                  <a:pt x="73781" y="98864"/>
                </a:lnTo>
                <a:lnTo>
                  <a:pt x="74349" y="98598"/>
                </a:lnTo>
                <a:lnTo>
                  <a:pt x="74918" y="98320"/>
                </a:lnTo>
                <a:lnTo>
                  <a:pt x="75474" y="98030"/>
                </a:lnTo>
                <a:lnTo>
                  <a:pt x="76029" y="97752"/>
                </a:lnTo>
                <a:lnTo>
                  <a:pt x="76585" y="97449"/>
                </a:lnTo>
                <a:lnTo>
                  <a:pt x="77129" y="97146"/>
                </a:lnTo>
                <a:lnTo>
                  <a:pt x="77672" y="96842"/>
                </a:lnTo>
                <a:lnTo>
                  <a:pt x="78758" y="96198"/>
                </a:lnTo>
                <a:lnTo>
                  <a:pt x="79820" y="95541"/>
                </a:lnTo>
                <a:lnTo>
                  <a:pt x="80855" y="94846"/>
                </a:lnTo>
                <a:lnTo>
                  <a:pt x="81879" y="94139"/>
                </a:lnTo>
                <a:lnTo>
                  <a:pt x="82889" y="93406"/>
                </a:lnTo>
                <a:lnTo>
                  <a:pt x="83875" y="92648"/>
                </a:lnTo>
                <a:lnTo>
                  <a:pt x="84848" y="91865"/>
                </a:lnTo>
                <a:lnTo>
                  <a:pt x="85795" y="91069"/>
                </a:lnTo>
                <a:lnTo>
                  <a:pt x="86730" y="90236"/>
                </a:lnTo>
                <a:lnTo>
                  <a:pt x="87640" y="89389"/>
                </a:lnTo>
                <a:lnTo>
                  <a:pt x="88537" y="88518"/>
                </a:lnTo>
                <a:lnTo>
                  <a:pt x="89408" y="87633"/>
                </a:lnTo>
                <a:lnTo>
                  <a:pt x="90255" y="86724"/>
                </a:lnTo>
                <a:lnTo>
                  <a:pt x="91076" y="85789"/>
                </a:lnTo>
                <a:lnTo>
                  <a:pt x="91885" y="84841"/>
                </a:lnTo>
                <a:lnTo>
                  <a:pt x="92668" y="83869"/>
                </a:lnTo>
                <a:lnTo>
                  <a:pt x="93426" y="82883"/>
                </a:lnTo>
                <a:lnTo>
                  <a:pt x="94159" y="81873"/>
                </a:lnTo>
                <a:lnTo>
                  <a:pt x="94866" y="80850"/>
                </a:lnTo>
                <a:lnTo>
                  <a:pt x="95548" y="79801"/>
                </a:lnTo>
                <a:lnTo>
                  <a:pt x="96218" y="78740"/>
                </a:lnTo>
                <a:lnTo>
                  <a:pt x="96850" y="77666"/>
                </a:lnTo>
                <a:lnTo>
                  <a:pt x="97165" y="77123"/>
                </a:lnTo>
                <a:lnTo>
                  <a:pt x="97469" y="76567"/>
                </a:lnTo>
                <a:lnTo>
                  <a:pt x="97759" y="76024"/>
                </a:lnTo>
                <a:lnTo>
                  <a:pt x="98050" y="75455"/>
                </a:lnTo>
                <a:lnTo>
                  <a:pt x="98328" y="74900"/>
                </a:lnTo>
                <a:lnTo>
                  <a:pt x="98606" y="74331"/>
                </a:lnTo>
                <a:lnTo>
                  <a:pt x="98884" y="73763"/>
                </a:lnTo>
                <a:lnTo>
                  <a:pt x="99136" y="73194"/>
                </a:lnTo>
                <a:lnTo>
                  <a:pt x="99402" y="72613"/>
                </a:lnTo>
                <a:lnTo>
                  <a:pt x="99642" y="72032"/>
                </a:lnTo>
                <a:lnTo>
                  <a:pt x="99894" y="71451"/>
                </a:lnTo>
                <a:lnTo>
                  <a:pt x="100122" y="70870"/>
                </a:lnTo>
                <a:lnTo>
                  <a:pt x="100349" y="70276"/>
                </a:lnTo>
                <a:lnTo>
                  <a:pt x="100577" y="69682"/>
                </a:lnTo>
                <a:lnTo>
                  <a:pt x="100791" y="69089"/>
                </a:lnTo>
                <a:lnTo>
                  <a:pt x="100993" y="68482"/>
                </a:lnTo>
                <a:lnTo>
                  <a:pt x="101196" y="67876"/>
                </a:lnTo>
                <a:lnTo>
                  <a:pt x="101385" y="67269"/>
                </a:lnTo>
                <a:lnTo>
                  <a:pt x="101575" y="66663"/>
                </a:lnTo>
                <a:lnTo>
                  <a:pt x="101751" y="66044"/>
                </a:lnTo>
                <a:lnTo>
                  <a:pt x="101928" y="65438"/>
                </a:lnTo>
                <a:lnTo>
                  <a:pt x="102093" y="64819"/>
                </a:lnTo>
                <a:lnTo>
                  <a:pt x="102244" y="64187"/>
                </a:lnTo>
                <a:lnTo>
                  <a:pt x="102396" y="63568"/>
                </a:lnTo>
                <a:lnTo>
                  <a:pt x="102535" y="62936"/>
                </a:lnTo>
                <a:lnTo>
                  <a:pt x="102674" y="62305"/>
                </a:lnTo>
                <a:lnTo>
                  <a:pt x="102800" y="61673"/>
                </a:lnTo>
                <a:lnTo>
                  <a:pt x="102914" y="61029"/>
                </a:lnTo>
                <a:lnTo>
                  <a:pt x="103027" y="60397"/>
                </a:lnTo>
                <a:lnTo>
                  <a:pt x="103129" y="59753"/>
                </a:lnTo>
                <a:lnTo>
                  <a:pt x="103217" y="59109"/>
                </a:lnTo>
                <a:lnTo>
                  <a:pt x="103305" y="58452"/>
                </a:lnTo>
                <a:lnTo>
                  <a:pt x="103381" y="57808"/>
                </a:lnTo>
                <a:lnTo>
                  <a:pt x="103457" y="57151"/>
                </a:lnTo>
                <a:lnTo>
                  <a:pt x="103520" y="56506"/>
                </a:lnTo>
                <a:lnTo>
                  <a:pt x="103571" y="55850"/>
                </a:lnTo>
                <a:lnTo>
                  <a:pt x="103621" y="55180"/>
                </a:lnTo>
                <a:lnTo>
                  <a:pt x="103659" y="54523"/>
                </a:lnTo>
                <a:lnTo>
                  <a:pt x="103684" y="53854"/>
                </a:lnTo>
                <a:lnTo>
                  <a:pt x="103710" y="53197"/>
                </a:lnTo>
                <a:lnTo>
                  <a:pt x="103722" y="52527"/>
                </a:lnTo>
                <a:lnTo>
                  <a:pt x="103722" y="51858"/>
                </a:lnTo>
                <a:lnTo>
                  <a:pt x="103722" y="51188"/>
                </a:lnTo>
                <a:lnTo>
                  <a:pt x="103710" y="50519"/>
                </a:lnTo>
                <a:lnTo>
                  <a:pt x="103684" y="49849"/>
                </a:lnTo>
                <a:lnTo>
                  <a:pt x="103659" y="49180"/>
                </a:lnTo>
                <a:lnTo>
                  <a:pt x="103621" y="48523"/>
                </a:lnTo>
                <a:lnTo>
                  <a:pt x="103571" y="47866"/>
                </a:lnTo>
                <a:lnTo>
                  <a:pt x="103520" y="47209"/>
                </a:lnTo>
                <a:lnTo>
                  <a:pt x="103457" y="46552"/>
                </a:lnTo>
                <a:lnTo>
                  <a:pt x="103381" y="45895"/>
                </a:lnTo>
                <a:lnTo>
                  <a:pt x="103305" y="45251"/>
                </a:lnTo>
                <a:lnTo>
                  <a:pt x="103217" y="44607"/>
                </a:lnTo>
                <a:lnTo>
                  <a:pt x="103129" y="43962"/>
                </a:lnTo>
                <a:lnTo>
                  <a:pt x="103027" y="43318"/>
                </a:lnTo>
                <a:lnTo>
                  <a:pt x="102914" y="42674"/>
                </a:lnTo>
                <a:lnTo>
                  <a:pt x="102800" y="42042"/>
                </a:lnTo>
                <a:lnTo>
                  <a:pt x="102674" y="41398"/>
                </a:lnTo>
                <a:lnTo>
                  <a:pt x="102535" y="40766"/>
                </a:lnTo>
                <a:lnTo>
                  <a:pt x="102396" y="40147"/>
                </a:lnTo>
                <a:lnTo>
                  <a:pt x="102244" y="39516"/>
                </a:lnTo>
                <a:lnTo>
                  <a:pt x="102093" y="38897"/>
                </a:lnTo>
                <a:lnTo>
                  <a:pt x="101928" y="38278"/>
                </a:lnTo>
                <a:lnTo>
                  <a:pt x="101751" y="37659"/>
                </a:lnTo>
                <a:lnTo>
                  <a:pt x="101575" y="37040"/>
                </a:lnTo>
                <a:lnTo>
                  <a:pt x="101385" y="36433"/>
                </a:lnTo>
                <a:lnTo>
                  <a:pt x="101196" y="35827"/>
                </a:lnTo>
                <a:lnTo>
                  <a:pt x="100993" y="35220"/>
                </a:lnTo>
                <a:lnTo>
                  <a:pt x="100791" y="34627"/>
                </a:lnTo>
                <a:lnTo>
                  <a:pt x="100577" y="34020"/>
                </a:lnTo>
                <a:lnTo>
                  <a:pt x="100349" y="33427"/>
                </a:lnTo>
                <a:lnTo>
                  <a:pt x="100122" y="32846"/>
                </a:lnTo>
                <a:lnTo>
                  <a:pt x="99894" y="32252"/>
                </a:lnTo>
                <a:lnTo>
                  <a:pt x="99642" y="31671"/>
                </a:lnTo>
                <a:lnTo>
                  <a:pt x="99402" y="31090"/>
                </a:lnTo>
                <a:lnTo>
                  <a:pt x="99136" y="30509"/>
                </a:lnTo>
                <a:lnTo>
                  <a:pt x="98884" y="29940"/>
                </a:lnTo>
                <a:lnTo>
                  <a:pt x="98606" y="29372"/>
                </a:lnTo>
                <a:lnTo>
                  <a:pt x="98328" y="28803"/>
                </a:lnTo>
                <a:lnTo>
                  <a:pt x="98050" y="28247"/>
                </a:lnTo>
                <a:lnTo>
                  <a:pt x="97759" y="27691"/>
                </a:lnTo>
                <a:lnTo>
                  <a:pt x="97469" y="27136"/>
                </a:lnTo>
                <a:lnTo>
                  <a:pt x="97165" y="26592"/>
                </a:lnTo>
                <a:lnTo>
                  <a:pt x="96850" y="26049"/>
                </a:lnTo>
                <a:lnTo>
                  <a:pt x="96218" y="24963"/>
                </a:lnTo>
                <a:lnTo>
                  <a:pt x="95548" y="23902"/>
                </a:lnTo>
                <a:lnTo>
                  <a:pt x="94866" y="22866"/>
                </a:lnTo>
                <a:lnTo>
                  <a:pt x="94159" y="21830"/>
                </a:lnTo>
                <a:lnTo>
                  <a:pt x="93426" y="20832"/>
                </a:lnTo>
                <a:lnTo>
                  <a:pt x="92668" y="19834"/>
                </a:lnTo>
                <a:lnTo>
                  <a:pt x="91885" y="18874"/>
                </a:lnTo>
                <a:lnTo>
                  <a:pt x="91076" y="17914"/>
                </a:lnTo>
                <a:lnTo>
                  <a:pt x="90255" y="16992"/>
                </a:lnTo>
                <a:lnTo>
                  <a:pt x="89408" y="16082"/>
                </a:lnTo>
                <a:lnTo>
                  <a:pt x="88537" y="15185"/>
                </a:lnTo>
                <a:lnTo>
                  <a:pt x="87640" y="14313"/>
                </a:lnTo>
                <a:lnTo>
                  <a:pt x="86730" y="13467"/>
                </a:lnTo>
                <a:lnTo>
                  <a:pt x="85795" y="12646"/>
                </a:lnTo>
                <a:lnTo>
                  <a:pt x="84848" y="11837"/>
                </a:lnTo>
                <a:lnTo>
                  <a:pt x="83875" y="11054"/>
                </a:lnTo>
                <a:lnTo>
                  <a:pt x="82889" y="10296"/>
                </a:lnTo>
                <a:lnTo>
                  <a:pt x="81879" y="9564"/>
                </a:lnTo>
                <a:lnTo>
                  <a:pt x="80855" y="8856"/>
                </a:lnTo>
                <a:lnTo>
                  <a:pt x="79820" y="8174"/>
                </a:lnTo>
                <a:lnTo>
                  <a:pt x="78758" y="7504"/>
                </a:lnTo>
                <a:lnTo>
                  <a:pt x="77672" y="6873"/>
                </a:lnTo>
                <a:lnTo>
                  <a:pt x="77129" y="6557"/>
                </a:lnTo>
                <a:lnTo>
                  <a:pt x="76585" y="6254"/>
                </a:lnTo>
                <a:lnTo>
                  <a:pt x="76029" y="5963"/>
                </a:lnTo>
                <a:lnTo>
                  <a:pt x="75474" y="5673"/>
                </a:lnTo>
                <a:lnTo>
                  <a:pt x="74918" y="5395"/>
                </a:lnTo>
                <a:lnTo>
                  <a:pt x="74349" y="5117"/>
                </a:lnTo>
                <a:lnTo>
                  <a:pt x="73781" y="4839"/>
                </a:lnTo>
                <a:lnTo>
                  <a:pt x="73199" y="4574"/>
                </a:lnTo>
                <a:lnTo>
                  <a:pt x="72631" y="4321"/>
                </a:lnTo>
                <a:lnTo>
                  <a:pt x="72050" y="4068"/>
                </a:lnTo>
                <a:lnTo>
                  <a:pt x="71469" y="3828"/>
                </a:lnTo>
                <a:lnTo>
                  <a:pt x="70875" y="3601"/>
                </a:lnTo>
                <a:lnTo>
                  <a:pt x="70294" y="3374"/>
                </a:lnTo>
                <a:lnTo>
                  <a:pt x="69700" y="3146"/>
                </a:lnTo>
                <a:lnTo>
                  <a:pt x="69094" y="2931"/>
                </a:lnTo>
                <a:lnTo>
                  <a:pt x="68500" y="2729"/>
                </a:lnTo>
                <a:lnTo>
                  <a:pt x="67893" y="2527"/>
                </a:lnTo>
                <a:lnTo>
                  <a:pt x="67287" y="2325"/>
                </a:lnTo>
                <a:lnTo>
                  <a:pt x="66681" y="2148"/>
                </a:lnTo>
                <a:lnTo>
                  <a:pt x="66061" y="1971"/>
                </a:lnTo>
                <a:lnTo>
                  <a:pt x="65442" y="1795"/>
                </a:lnTo>
                <a:lnTo>
                  <a:pt x="64823" y="1630"/>
                </a:lnTo>
                <a:lnTo>
                  <a:pt x="64204" y="1479"/>
                </a:lnTo>
                <a:lnTo>
                  <a:pt x="63573" y="1327"/>
                </a:lnTo>
                <a:lnTo>
                  <a:pt x="62941" y="1188"/>
                </a:lnTo>
                <a:lnTo>
                  <a:pt x="62309" y="1049"/>
                </a:lnTo>
                <a:lnTo>
                  <a:pt x="61678" y="923"/>
                </a:lnTo>
                <a:lnTo>
                  <a:pt x="61046" y="809"/>
                </a:lnTo>
                <a:lnTo>
                  <a:pt x="60402" y="696"/>
                </a:lnTo>
                <a:lnTo>
                  <a:pt x="59757" y="594"/>
                </a:lnTo>
                <a:lnTo>
                  <a:pt x="59113" y="506"/>
                </a:lnTo>
                <a:lnTo>
                  <a:pt x="58469" y="418"/>
                </a:lnTo>
                <a:lnTo>
                  <a:pt x="57824" y="342"/>
                </a:lnTo>
                <a:lnTo>
                  <a:pt x="57167" y="266"/>
                </a:lnTo>
                <a:lnTo>
                  <a:pt x="56510" y="203"/>
                </a:lnTo>
                <a:lnTo>
                  <a:pt x="55854" y="152"/>
                </a:lnTo>
                <a:lnTo>
                  <a:pt x="55197" y="102"/>
                </a:lnTo>
                <a:lnTo>
                  <a:pt x="54527" y="64"/>
                </a:lnTo>
                <a:lnTo>
                  <a:pt x="53870" y="39"/>
                </a:lnTo>
                <a:lnTo>
                  <a:pt x="53200" y="13"/>
                </a:lnTo>
                <a:lnTo>
                  <a:pt x="52531" y="1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type="title"/>
          </p:nvPr>
        </p:nvSpPr>
        <p:spPr>
          <a:xfrm>
            <a:off x="720000" y="470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Haideți la joc!</a:t>
            </a:r>
            <a:endParaRPr/>
          </a:p>
        </p:txBody>
      </p:sp>
      <p:sp>
        <p:nvSpPr>
          <p:cNvPr id="289" name="Google Shape;289;p38"/>
          <p:cNvSpPr/>
          <p:nvPr/>
        </p:nvSpPr>
        <p:spPr>
          <a:xfrm flipH="1" rot="-2122708">
            <a:off x="8881941" y="975041"/>
            <a:ext cx="359093" cy="413534"/>
          </a:xfrm>
          <a:custGeom>
            <a:rect b="b" l="l" r="r" t="t"/>
            <a:pathLst>
              <a:path extrusionOk="0" h="98835" w="381479">
                <a:moveTo>
                  <a:pt x="323547" y="18338"/>
                </a:moveTo>
                <a:lnTo>
                  <a:pt x="324762" y="18348"/>
                </a:lnTo>
                <a:lnTo>
                  <a:pt x="325978" y="18354"/>
                </a:lnTo>
                <a:lnTo>
                  <a:pt x="327194" y="18370"/>
                </a:lnTo>
                <a:lnTo>
                  <a:pt x="328409" y="18387"/>
                </a:lnTo>
                <a:lnTo>
                  <a:pt x="329647" y="18408"/>
                </a:lnTo>
                <a:lnTo>
                  <a:pt x="330885" y="18430"/>
                </a:lnTo>
                <a:lnTo>
                  <a:pt x="332123" y="18463"/>
                </a:lnTo>
                <a:lnTo>
                  <a:pt x="333360" y="18495"/>
                </a:lnTo>
                <a:lnTo>
                  <a:pt x="334620" y="18528"/>
                </a:lnTo>
                <a:lnTo>
                  <a:pt x="335858" y="18571"/>
                </a:lnTo>
                <a:lnTo>
                  <a:pt x="337118" y="18615"/>
                </a:lnTo>
                <a:lnTo>
                  <a:pt x="338378" y="18664"/>
                </a:lnTo>
                <a:lnTo>
                  <a:pt x="339660" y="18718"/>
                </a:lnTo>
                <a:lnTo>
                  <a:pt x="340920" y="18778"/>
                </a:lnTo>
                <a:lnTo>
                  <a:pt x="342202" y="18837"/>
                </a:lnTo>
                <a:lnTo>
                  <a:pt x="343484" y="18908"/>
                </a:lnTo>
                <a:lnTo>
                  <a:pt x="344766" y="18979"/>
                </a:lnTo>
                <a:lnTo>
                  <a:pt x="346070" y="19055"/>
                </a:lnTo>
                <a:lnTo>
                  <a:pt x="347352" y="19136"/>
                </a:lnTo>
                <a:lnTo>
                  <a:pt x="348656" y="19223"/>
                </a:lnTo>
                <a:lnTo>
                  <a:pt x="349960" y="19310"/>
                </a:lnTo>
                <a:lnTo>
                  <a:pt x="351264" y="19408"/>
                </a:lnTo>
                <a:lnTo>
                  <a:pt x="352568" y="19505"/>
                </a:lnTo>
                <a:lnTo>
                  <a:pt x="353872" y="19614"/>
                </a:lnTo>
                <a:lnTo>
                  <a:pt x="355198" y="19723"/>
                </a:lnTo>
                <a:lnTo>
                  <a:pt x="356525" y="19837"/>
                </a:lnTo>
                <a:lnTo>
                  <a:pt x="357829" y="19956"/>
                </a:lnTo>
                <a:lnTo>
                  <a:pt x="359155" y="20087"/>
                </a:lnTo>
                <a:lnTo>
                  <a:pt x="360481" y="20217"/>
                </a:lnTo>
                <a:lnTo>
                  <a:pt x="358867" y="20125"/>
                </a:lnTo>
                <a:lnTo>
                  <a:pt x="357188" y="20032"/>
                </a:lnTo>
                <a:lnTo>
                  <a:pt x="355486" y="19945"/>
                </a:lnTo>
                <a:lnTo>
                  <a:pt x="353717" y="19864"/>
                </a:lnTo>
                <a:lnTo>
                  <a:pt x="351927" y="19782"/>
                </a:lnTo>
                <a:lnTo>
                  <a:pt x="350092" y="19712"/>
                </a:lnTo>
                <a:lnTo>
                  <a:pt x="348214" y="19641"/>
                </a:lnTo>
                <a:lnTo>
                  <a:pt x="346313" y="19581"/>
                </a:lnTo>
                <a:lnTo>
                  <a:pt x="344368" y="19533"/>
                </a:lnTo>
                <a:lnTo>
                  <a:pt x="342401" y="19484"/>
                </a:lnTo>
                <a:lnTo>
                  <a:pt x="340389" y="19446"/>
                </a:lnTo>
                <a:lnTo>
                  <a:pt x="338356" y="19419"/>
                </a:lnTo>
                <a:lnTo>
                  <a:pt x="336322" y="19397"/>
                </a:lnTo>
                <a:lnTo>
                  <a:pt x="334245" y="19391"/>
                </a:lnTo>
                <a:lnTo>
                  <a:pt x="332145" y="19391"/>
                </a:lnTo>
                <a:lnTo>
                  <a:pt x="330045" y="19402"/>
                </a:lnTo>
                <a:lnTo>
                  <a:pt x="327901" y="19429"/>
                </a:lnTo>
                <a:lnTo>
                  <a:pt x="325757" y="19462"/>
                </a:lnTo>
                <a:lnTo>
                  <a:pt x="323613" y="19511"/>
                </a:lnTo>
                <a:lnTo>
                  <a:pt x="322530" y="19543"/>
                </a:lnTo>
                <a:lnTo>
                  <a:pt x="321447" y="19576"/>
                </a:lnTo>
                <a:lnTo>
                  <a:pt x="320364" y="19614"/>
                </a:lnTo>
                <a:lnTo>
                  <a:pt x="319259" y="19652"/>
                </a:lnTo>
                <a:lnTo>
                  <a:pt x="318175" y="19696"/>
                </a:lnTo>
                <a:lnTo>
                  <a:pt x="317092" y="19744"/>
                </a:lnTo>
                <a:lnTo>
                  <a:pt x="315987" y="19799"/>
                </a:lnTo>
                <a:lnTo>
                  <a:pt x="314904" y="19853"/>
                </a:lnTo>
                <a:lnTo>
                  <a:pt x="313799" y="19913"/>
                </a:lnTo>
                <a:lnTo>
                  <a:pt x="312716" y="19973"/>
                </a:lnTo>
                <a:lnTo>
                  <a:pt x="311611" y="20043"/>
                </a:lnTo>
                <a:lnTo>
                  <a:pt x="310528" y="20114"/>
                </a:lnTo>
                <a:lnTo>
                  <a:pt x="309423" y="20190"/>
                </a:lnTo>
                <a:lnTo>
                  <a:pt x="308340" y="20271"/>
                </a:lnTo>
                <a:lnTo>
                  <a:pt x="307234" y="20353"/>
                </a:lnTo>
                <a:lnTo>
                  <a:pt x="306151" y="20445"/>
                </a:lnTo>
                <a:lnTo>
                  <a:pt x="305046" y="20537"/>
                </a:lnTo>
                <a:lnTo>
                  <a:pt x="303963" y="20635"/>
                </a:lnTo>
                <a:lnTo>
                  <a:pt x="302880" y="20738"/>
                </a:lnTo>
                <a:lnTo>
                  <a:pt x="301797" y="20847"/>
                </a:lnTo>
                <a:lnTo>
                  <a:pt x="300714" y="20956"/>
                </a:lnTo>
                <a:lnTo>
                  <a:pt x="299631" y="21075"/>
                </a:lnTo>
                <a:lnTo>
                  <a:pt x="298548" y="21200"/>
                </a:lnTo>
                <a:lnTo>
                  <a:pt x="297465" y="21325"/>
                </a:lnTo>
                <a:lnTo>
                  <a:pt x="296404" y="21455"/>
                </a:lnTo>
                <a:lnTo>
                  <a:pt x="295343" y="21597"/>
                </a:lnTo>
                <a:lnTo>
                  <a:pt x="294459" y="21716"/>
                </a:lnTo>
                <a:lnTo>
                  <a:pt x="293575" y="21836"/>
                </a:lnTo>
                <a:lnTo>
                  <a:pt x="292691" y="21961"/>
                </a:lnTo>
                <a:lnTo>
                  <a:pt x="291828" y="22091"/>
                </a:lnTo>
                <a:lnTo>
                  <a:pt x="290966" y="22221"/>
                </a:lnTo>
                <a:lnTo>
                  <a:pt x="290127" y="22352"/>
                </a:lnTo>
                <a:lnTo>
                  <a:pt x="289265" y="22487"/>
                </a:lnTo>
                <a:lnTo>
                  <a:pt x="288447" y="22629"/>
                </a:lnTo>
                <a:lnTo>
                  <a:pt x="287607" y="22770"/>
                </a:lnTo>
                <a:lnTo>
                  <a:pt x="286789" y="22917"/>
                </a:lnTo>
                <a:lnTo>
                  <a:pt x="285971" y="23069"/>
                </a:lnTo>
                <a:lnTo>
                  <a:pt x="285153" y="23215"/>
                </a:lnTo>
                <a:lnTo>
                  <a:pt x="284358" y="23373"/>
                </a:lnTo>
                <a:lnTo>
                  <a:pt x="283562" y="23530"/>
                </a:lnTo>
                <a:lnTo>
                  <a:pt x="282788" y="23688"/>
                </a:lnTo>
                <a:lnTo>
                  <a:pt x="282015" y="23851"/>
                </a:lnTo>
                <a:lnTo>
                  <a:pt x="281241" y="24019"/>
                </a:lnTo>
                <a:lnTo>
                  <a:pt x="280467" y="24188"/>
                </a:lnTo>
                <a:lnTo>
                  <a:pt x="279716" y="24361"/>
                </a:lnTo>
                <a:lnTo>
                  <a:pt x="278964" y="24535"/>
                </a:lnTo>
                <a:lnTo>
                  <a:pt x="278235" y="24714"/>
                </a:lnTo>
                <a:lnTo>
                  <a:pt x="277484" y="24894"/>
                </a:lnTo>
                <a:lnTo>
                  <a:pt x="276776" y="25078"/>
                </a:lnTo>
                <a:lnTo>
                  <a:pt x="276047" y="25263"/>
                </a:lnTo>
                <a:lnTo>
                  <a:pt x="275340" y="25453"/>
                </a:lnTo>
                <a:lnTo>
                  <a:pt x="274632" y="25649"/>
                </a:lnTo>
                <a:lnTo>
                  <a:pt x="273925" y="25844"/>
                </a:lnTo>
                <a:lnTo>
                  <a:pt x="273240" y="26040"/>
                </a:lnTo>
                <a:lnTo>
                  <a:pt x="272555" y="26246"/>
                </a:lnTo>
                <a:lnTo>
                  <a:pt x="271891" y="26447"/>
                </a:lnTo>
                <a:lnTo>
                  <a:pt x="270565" y="26865"/>
                </a:lnTo>
                <a:lnTo>
                  <a:pt x="269261" y="27294"/>
                </a:lnTo>
                <a:lnTo>
                  <a:pt x="268001" y="27734"/>
                </a:lnTo>
                <a:lnTo>
                  <a:pt x="266763" y="28191"/>
                </a:lnTo>
                <a:lnTo>
                  <a:pt x="265548" y="28652"/>
                </a:lnTo>
                <a:lnTo>
                  <a:pt x="264376" y="29130"/>
                </a:lnTo>
                <a:lnTo>
                  <a:pt x="263227" y="29619"/>
                </a:lnTo>
                <a:lnTo>
                  <a:pt x="262100" y="30113"/>
                </a:lnTo>
                <a:lnTo>
                  <a:pt x="261017" y="30624"/>
                </a:lnTo>
                <a:lnTo>
                  <a:pt x="259956" y="31151"/>
                </a:lnTo>
                <a:lnTo>
                  <a:pt x="258939" y="31683"/>
                </a:lnTo>
                <a:lnTo>
                  <a:pt x="257944" y="32226"/>
                </a:lnTo>
                <a:lnTo>
                  <a:pt x="256972" y="32786"/>
                </a:lnTo>
                <a:lnTo>
                  <a:pt x="256021" y="33351"/>
                </a:lnTo>
                <a:lnTo>
                  <a:pt x="255115" y="33932"/>
                </a:lnTo>
                <a:lnTo>
                  <a:pt x="254253" y="34524"/>
                </a:lnTo>
                <a:lnTo>
                  <a:pt x="253391" y="35127"/>
                </a:lnTo>
                <a:lnTo>
                  <a:pt x="253369" y="34595"/>
                </a:lnTo>
                <a:lnTo>
                  <a:pt x="253303" y="34062"/>
                </a:lnTo>
                <a:lnTo>
                  <a:pt x="253369" y="34008"/>
                </a:lnTo>
                <a:lnTo>
                  <a:pt x="253413" y="33954"/>
                </a:lnTo>
                <a:lnTo>
                  <a:pt x="253413" y="33899"/>
                </a:lnTo>
                <a:lnTo>
                  <a:pt x="253391" y="33850"/>
                </a:lnTo>
                <a:lnTo>
                  <a:pt x="253347" y="33802"/>
                </a:lnTo>
                <a:lnTo>
                  <a:pt x="253281" y="33753"/>
                </a:lnTo>
                <a:lnTo>
                  <a:pt x="253170" y="33155"/>
                </a:lnTo>
                <a:lnTo>
                  <a:pt x="253059" y="32558"/>
                </a:lnTo>
                <a:lnTo>
                  <a:pt x="252905" y="31960"/>
                </a:lnTo>
                <a:lnTo>
                  <a:pt x="252728" y="31368"/>
                </a:lnTo>
                <a:lnTo>
                  <a:pt x="252529" y="30782"/>
                </a:lnTo>
                <a:lnTo>
                  <a:pt x="252286" y="30195"/>
                </a:lnTo>
                <a:lnTo>
                  <a:pt x="252043" y="29619"/>
                </a:lnTo>
                <a:lnTo>
                  <a:pt x="251755" y="29049"/>
                </a:lnTo>
                <a:lnTo>
                  <a:pt x="251424" y="28484"/>
                </a:lnTo>
                <a:lnTo>
                  <a:pt x="251092" y="27935"/>
                </a:lnTo>
                <a:lnTo>
                  <a:pt x="250694" y="27392"/>
                </a:lnTo>
                <a:lnTo>
                  <a:pt x="250297" y="26865"/>
                </a:lnTo>
                <a:lnTo>
                  <a:pt x="249855" y="26349"/>
                </a:lnTo>
                <a:lnTo>
                  <a:pt x="249368" y="25844"/>
                </a:lnTo>
                <a:lnTo>
                  <a:pt x="248860" y="25361"/>
                </a:lnTo>
                <a:lnTo>
                  <a:pt x="248329" y="24894"/>
                </a:lnTo>
                <a:lnTo>
                  <a:pt x="249081" y="24742"/>
                </a:lnTo>
                <a:lnTo>
                  <a:pt x="250076" y="24557"/>
                </a:lnTo>
                <a:lnTo>
                  <a:pt x="251313" y="24329"/>
                </a:lnTo>
                <a:lnTo>
                  <a:pt x="252772" y="24068"/>
                </a:lnTo>
                <a:lnTo>
                  <a:pt x="254452" y="23780"/>
                </a:lnTo>
                <a:lnTo>
                  <a:pt x="256331" y="23471"/>
                </a:lnTo>
                <a:lnTo>
                  <a:pt x="258431" y="23134"/>
                </a:lnTo>
                <a:lnTo>
                  <a:pt x="259558" y="22965"/>
                </a:lnTo>
                <a:lnTo>
                  <a:pt x="260729" y="22786"/>
                </a:lnTo>
                <a:lnTo>
                  <a:pt x="261967" y="22607"/>
                </a:lnTo>
                <a:lnTo>
                  <a:pt x="263227" y="22428"/>
                </a:lnTo>
                <a:lnTo>
                  <a:pt x="264553" y="22243"/>
                </a:lnTo>
                <a:lnTo>
                  <a:pt x="265924" y="22058"/>
                </a:lnTo>
                <a:lnTo>
                  <a:pt x="267338" y="21868"/>
                </a:lnTo>
                <a:lnTo>
                  <a:pt x="268797" y="21684"/>
                </a:lnTo>
                <a:lnTo>
                  <a:pt x="270278" y="21499"/>
                </a:lnTo>
                <a:lnTo>
                  <a:pt x="271825" y="21309"/>
                </a:lnTo>
                <a:lnTo>
                  <a:pt x="273417" y="21124"/>
                </a:lnTo>
                <a:lnTo>
                  <a:pt x="275052" y="20939"/>
                </a:lnTo>
                <a:lnTo>
                  <a:pt x="276732" y="20760"/>
                </a:lnTo>
                <a:lnTo>
                  <a:pt x="278434" y="20581"/>
                </a:lnTo>
                <a:lnTo>
                  <a:pt x="280180" y="20407"/>
                </a:lnTo>
                <a:lnTo>
                  <a:pt x="281970" y="20233"/>
                </a:lnTo>
                <a:lnTo>
                  <a:pt x="283805" y="20065"/>
                </a:lnTo>
                <a:lnTo>
                  <a:pt x="285662" y="19902"/>
                </a:lnTo>
                <a:lnTo>
                  <a:pt x="287563" y="19744"/>
                </a:lnTo>
                <a:lnTo>
                  <a:pt x="289508" y="19592"/>
                </a:lnTo>
                <a:lnTo>
                  <a:pt x="291475" y="19446"/>
                </a:lnTo>
                <a:lnTo>
                  <a:pt x="293486" y="19304"/>
                </a:lnTo>
                <a:lnTo>
                  <a:pt x="295542" y="19174"/>
                </a:lnTo>
                <a:lnTo>
                  <a:pt x="297597" y="19049"/>
                </a:lnTo>
                <a:lnTo>
                  <a:pt x="299719" y="18935"/>
                </a:lnTo>
                <a:lnTo>
                  <a:pt x="301841" y="18826"/>
                </a:lnTo>
                <a:lnTo>
                  <a:pt x="304007" y="18729"/>
                </a:lnTo>
                <a:lnTo>
                  <a:pt x="306218" y="18636"/>
                </a:lnTo>
                <a:lnTo>
                  <a:pt x="308428" y="18560"/>
                </a:lnTo>
                <a:lnTo>
                  <a:pt x="310683" y="18495"/>
                </a:lnTo>
                <a:lnTo>
                  <a:pt x="312981" y="18435"/>
                </a:lnTo>
                <a:lnTo>
                  <a:pt x="315280" y="18392"/>
                </a:lnTo>
                <a:lnTo>
                  <a:pt x="316451" y="18376"/>
                </a:lnTo>
                <a:lnTo>
                  <a:pt x="317623" y="18359"/>
                </a:lnTo>
                <a:lnTo>
                  <a:pt x="318794" y="18348"/>
                </a:lnTo>
                <a:lnTo>
                  <a:pt x="319966" y="18343"/>
                </a:lnTo>
                <a:lnTo>
                  <a:pt x="321159" y="18338"/>
                </a:lnTo>
                <a:close/>
                <a:moveTo>
                  <a:pt x="167741" y="793"/>
                </a:moveTo>
                <a:lnTo>
                  <a:pt x="169178" y="799"/>
                </a:lnTo>
                <a:lnTo>
                  <a:pt x="170593" y="815"/>
                </a:lnTo>
                <a:lnTo>
                  <a:pt x="172007" y="842"/>
                </a:lnTo>
                <a:lnTo>
                  <a:pt x="173400" y="875"/>
                </a:lnTo>
                <a:lnTo>
                  <a:pt x="174814" y="918"/>
                </a:lnTo>
                <a:lnTo>
                  <a:pt x="176207" y="967"/>
                </a:lnTo>
                <a:lnTo>
                  <a:pt x="177577" y="1021"/>
                </a:lnTo>
                <a:lnTo>
                  <a:pt x="178948" y="1087"/>
                </a:lnTo>
                <a:lnTo>
                  <a:pt x="180318" y="1157"/>
                </a:lnTo>
                <a:lnTo>
                  <a:pt x="181688" y="1233"/>
                </a:lnTo>
                <a:lnTo>
                  <a:pt x="183037" y="1320"/>
                </a:lnTo>
                <a:lnTo>
                  <a:pt x="184385" y="1407"/>
                </a:lnTo>
                <a:lnTo>
                  <a:pt x="185711" y="1505"/>
                </a:lnTo>
                <a:lnTo>
                  <a:pt x="187037" y="1608"/>
                </a:lnTo>
                <a:lnTo>
                  <a:pt x="188363" y="1717"/>
                </a:lnTo>
                <a:lnTo>
                  <a:pt x="189668" y="1825"/>
                </a:lnTo>
                <a:lnTo>
                  <a:pt x="190972" y="1945"/>
                </a:lnTo>
                <a:lnTo>
                  <a:pt x="192254" y="2064"/>
                </a:lnTo>
                <a:lnTo>
                  <a:pt x="193536" y="2189"/>
                </a:lnTo>
                <a:lnTo>
                  <a:pt x="194818" y="2320"/>
                </a:lnTo>
                <a:lnTo>
                  <a:pt x="196077" y="2455"/>
                </a:lnTo>
                <a:lnTo>
                  <a:pt x="197337" y="2591"/>
                </a:lnTo>
                <a:lnTo>
                  <a:pt x="198575" y="2732"/>
                </a:lnTo>
                <a:lnTo>
                  <a:pt x="199813" y="2874"/>
                </a:lnTo>
                <a:lnTo>
                  <a:pt x="201029" y="3020"/>
                </a:lnTo>
                <a:lnTo>
                  <a:pt x="203438" y="3319"/>
                </a:lnTo>
                <a:lnTo>
                  <a:pt x="205803" y="3623"/>
                </a:lnTo>
                <a:lnTo>
                  <a:pt x="206400" y="3705"/>
                </a:lnTo>
                <a:lnTo>
                  <a:pt x="206974" y="3792"/>
                </a:lnTo>
                <a:lnTo>
                  <a:pt x="207549" y="3879"/>
                </a:lnTo>
                <a:lnTo>
                  <a:pt x="208124" y="3971"/>
                </a:lnTo>
                <a:lnTo>
                  <a:pt x="208676" y="4063"/>
                </a:lnTo>
                <a:lnTo>
                  <a:pt x="209229" y="4166"/>
                </a:lnTo>
                <a:lnTo>
                  <a:pt x="209781" y="4270"/>
                </a:lnTo>
                <a:lnTo>
                  <a:pt x="210312" y="4373"/>
                </a:lnTo>
                <a:lnTo>
                  <a:pt x="210842" y="4481"/>
                </a:lnTo>
                <a:lnTo>
                  <a:pt x="211351" y="4595"/>
                </a:lnTo>
                <a:lnTo>
                  <a:pt x="211859" y="4710"/>
                </a:lnTo>
                <a:lnTo>
                  <a:pt x="212368" y="4829"/>
                </a:lnTo>
                <a:lnTo>
                  <a:pt x="212854" y="4949"/>
                </a:lnTo>
                <a:lnTo>
                  <a:pt x="213340" y="5073"/>
                </a:lnTo>
                <a:lnTo>
                  <a:pt x="213804" y="5204"/>
                </a:lnTo>
                <a:lnTo>
                  <a:pt x="214291" y="5334"/>
                </a:lnTo>
                <a:lnTo>
                  <a:pt x="215197" y="5600"/>
                </a:lnTo>
                <a:lnTo>
                  <a:pt x="216081" y="5883"/>
                </a:lnTo>
                <a:lnTo>
                  <a:pt x="216943" y="6171"/>
                </a:lnTo>
                <a:lnTo>
                  <a:pt x="217761" y="6475"/>
                </a:lnTo>
                <a:lnTo>
                  <a:pt x="218556" y="6779"/>
                </a:lnTo>
                <a:lnTo>
                  <a:pt x="219330" y="7094"/>
                </a:lnTo>
                <a:lnTo>
                  <a:pt x="220082" y="7420"/>
                </a:lnTo>
                <a:lnTo>
                  <a:pt x="220789" y="7751"/>
                </a:lnTo>
                <a:lnTo>
                  <a:pt x="221474" y="8088"/>
                </a:lnTo>
                <a:lnTo>
                  <a:pt x="222137" y="8436"/>
                </a:lnTo>
                <a:lnTo>
                  <a:pt x="222778" y="8783"/>
                </a:lnTo>
                <a:lnTo>
                  <a:pt x="223397" y="9136"/>
                </a:lnTo>
                <a:lnTo>
                  <a:pt x="223972" y="9495"/>
                </a:lnTo>
                <a:lnTo>
                  <a:pt x="224546" y="9859"/>
                </a:lnTo>
                <a:lnTo>
                  <a:pt x="225077" y="10223"/>
                </a:lnTo>
                <a:lnTo>
                  <a:pt x="225585" y="10592"/>
                </a:lnTo>
                <a:lnTo>
                  <a:pt x="226094" y="10961"/>
                </a:lnTo>
                <a:lnTo>
                  <a:pt x="226558" y="11336"/>
                </a:lnTo>
                <a:lnTo>
                  <a:pt x="227000" y="11711"/>
                </a:lnTo>
                <a:lnTo>
                  <a:pt x="227442" y="12080"/>
                </a:lnTo>
                <a:lnTo>
                  <a:pt x="227840" y="12455"/>
                </a:lnTo>
                <a:lnTo>
                  <a:pt x="228238" y="12830"/>
                </a:lnTo>
                <a:lnTo>
                  <a:pt x="228591" y="13199"/>
                </a:lnTo>
                <a:lnTo>
                  <a:pt x="228945" y="13569"/>
                </a:lnTo>
                <a:lnTo>
                  <a:pt x="228569" y="13590"/>
                </a:lnTo>
                <a:lnTo>
                  <a:pt x="228193" y="13612"/>
                </a:lnTo>
                <a:lnTo>
                  <a:pt x="227840" y="13639"/>
                </a:lnTo>
                <a:lnTo>
                  <a:pt x="227486" y="13666"/>
                </a:lnTo>
                <a:lnTo>
                  <a:pt x="227132" y="13704"/>
                </a:lnTo>
                <a:lnTo>
                  <a:pt x="226779" y="13742"/>
                </a:lnTo>
                <a:lnTo>
                  <a:pt x="226447" y="13780"/>
                </a:lnTo>
                <a:lnTo>
                  <a:pt x="226138" y="13824"/>
                </a:lnTo>
                <a:lnTo>
                  <a:pt x="225806" y="13873"/>
                </a:lnTo>
                <a:lnTo>
                  <a:pt x="225497" y="13927"/>
                </a:lnTo>
                <a:lnTo>
                  <a:pt x="225209" y="13981"/>
                </a:lnTo>
                <a:lnTo>
                  <a:pt x="224922" y="14036"/>
                </a:lnTo>
                <a:lnTo>
                  <a:pt x="224635" y="14095"/>
                </a:lnTo>
                <a:lnTo>
                  <a:pt x="224370" y="14161"/>
                </a:lnTo>
                <a:lnTo>
                  <a:pt x="224126" y="14226"/>
                </a:lnTo>
                <a:lnTo>
                  <a:pt x="223883" y="14291"/>
                </a:lnTo>
                <a:lnTo>
                  <a:pt x="223640" y="14367"/>
                </a:lnTo>
                <a:lnTo>
                  <a:pt x="223419" y="14438"/>
                </a:lnTo>
                <a:lnTo>
                  <a:pt x="223220" y="14514"/>
                </a:lnTo>
                <a:lnTo>
                  <a:pt x="223021" y="14590"/>
                </a:lnTo>
                <a:lnTo>
                  <a:pt x="222844" y="14671"/>
                </a:lnTo>
                <a:lnTo>
                  <a:pt x="222668" y="14753"/>
                </a:lnTo>
                <a:lnTo>
                  <a:pt x="222513" y="14840"/>
                </a:lnTo>
                <a:lnTo>
                  <a:pt x="222380" y="14921"/>
                </a:lnTo>
                <a:lnTo>
                  <a:pt x="222248" y="15008"/>
                </a:lnTo>
                <a:lnTo>
                  <a:pt x="222137" y="15100"/>
                </a:lnTo>
                <a:lnTo>
                  <a:pt x="222049" y="15193"/>
                </a:lnTo>
                <a:lnTo>
                  <a:pt x="221982" y="15285"/>
                </a:lnTo>
                <a:lnTo>
                  <a:pt x="221916" y="15377"/>
                </a:lnTo>
                <a:lnTo>
                  <a:pt x="221872" y="15475"/>
                </a:lnTo>
                <a:lnTo>
                  <a:pt x="221850" y="15567"/>
                </a:lnTo>
                <a:lnTo>
                  <a:pt x="221828" y="15665"/>
                </a:lnTo>
                <a:lnTo>
                  <a:pt x="221850" y="15806"/>
                </a:lnTo>
                <a:lnTo>
                  <a:pt x="221916" y="15942"/>
                </a:lnTo>
                <a:lnTo>
                  <a:pt x="222005" y="16073"/>
                </a:lnTo>
                <a:lnTo>
                  <a:pt x="222115" y="16203"/>
                </a:lnTo>
                <a:lnTo>
                  <a:pt x="222270" y="16333"/>
                </a:lnTo>
                <a:lnTo>
                  <a:pt x="222447" y="16458"/>
                </a:lnTo>
                <a:lnTo>
                  <a:pt x="222668" y="16578"/>
                </a:lnTo>
                <a:lnTo>
                  <a:pt x="222911" y="16692"/>
                </a:lnTo>
                <a:lnTo>
                  <a:pt x="222181" y="16795"/>
                </a:lnTo>
                <a:lnTo>
                  <a:pt x="221496" y="16904"/>
                </a:lnTo>
                <a:lnTo>
                  <a:pt x="220789" y="17012"/>
                </a:lnTo>
                <a:lnTo>
                  <a:pt x="220126" y="17126"/>
                </a:lnTo>
                <a:lnTo>
                  <a:pt x="219463" y="17240"/>
                </a:lnTo>
                <a:lnTo>
                  <a:pt x="218822" y="17360"/>
                </a:lnTo>
                <a:lnTo>
                  <a:pt x="218181" y="17479"/>
                </a:lnTo>
                <a:lnTo>
                  <a:pt x="217562" y="17604"/>
                </a:lnTo>
                <a:lnTo>
                  <a:pt x="216943" y="17735"/>
                </a:lnTo>
                <a:lnTo>
                  <a:pt x="216346" y="17865"/>
                </a:lnTo>
                <a:lnTo>
                  <a:pt x="215749" y="17995"/>
                </a:lnTo>
                <a:lnTo>
                  <a:pt x="215175" y="18137"/>
                </a:lnTo>
                <a:lnTo>
                  <a:pt x="214622" y="18272"/>
                </a:lnTo>
                <a:lnTo>
                  <a:pt x="214069" y="18414"/>
                </a:lnTo>
                <a:lnTo>
                  <a:pt x="213539" y="18560"/>
                </a:lnTo>
                <a:lnTo>
                  <a:pt x="213009" y="18707"/>
                </a:lnTo>
                <a:lnTo>
                  <a:pt x="212500" y="18854"/>
                </a:lnTo>
                <a:lnTo>
                  <a:pt x="211992" y="19006"/>
                </a:lnTo>
                <a:lnTo>
                  <a:pt x="211506" y="19158"/>
                </a:lnTo>
                <a:lnTo>
                  <a:pt x="211019" y="19315"/>
                </a:lnTo>
                <a:lnTo>
                  <a:pt x="210555" y="19473"/>
                </a:lnTo>
                <a:lnTo>
                  <a:pt x="210091" y="19636"/>
                </a:lnTo>
                <a:lnTo>
                  <a:pt x="209649" y="19799"/>
                </a:lnTo>
                <a:lnTo>
                  <a:pt x="209229" y="19962"/>
                </a:lnTo>
                <a:lnTo>
                  <a:pt x="208787" y="20130"/>
                </a:lnTo>
                <a:lnTo>
                  <a:pt x="208389" y="20298"/>
                </a:lnTo>
                <a:lnTo>
                  <a:pt x="207593" y="20641"/>
                </a:lnTo>
                <a:lnTo>
                  <a:pt x="206842" y="20994"/>
                </a:lnTo>
                <a:lnTo>
                  <a:pt x="206112" y="21347"/>
                </a:lnTo>
                <a:lnTo>
                  <a:pt x="205449" y="21711"/>
                </a:lnTo>
                <a:lnTo>
                  <a:pt x="204808" y="22080"/>
                </a:lnTo>
                <a:lnTo>
                  <a:pt x="204211" y="22455"/>
                </a:lnTo>
                <a:lnTo>
                  <a:pt x="203637" y="22835"/>
                </a:lnTo>
                <a:lnTo>
                  <a:pt x="203106" y="23221"/>
                </a:lnTo>
                <a:lnTo>
                  <a:pt x="202620" y="23606"/>
                </a:lnTo>
                <a:lnTo>
                  <a:pt x="202156" y="23997"/>
                </a:lnTo>
                <a:lnTo>
                  <a:pt x="201736" y="24394"/>
                </a:lnTo>
                <a:lnTo>
                  <a:pt x="201338" y="24790"/>
                </a:lnTo>
                <a:lnTo>
                  <a:pt x="200984" y="25187"/>
                </a:lnTo>
                <a:lnTo>
                  <a:pt x="200653" y="25589"/>
                </a:lnTo>
                <a:lnTo>
                  <a:pt x="200343" y="25991"/>
                </a:lnTo>
                <a:lnTo>
                  <a:pt x="200056" y="26398"/>
                </a:lnTo>
                <a:lnTo>
                  <a:pt x="199813" y="26800"/>
                </a:lnTo>
                <a:lnTo>
                  <a:pt x="199592" y="27208"/>
                </a:lnTo>
                <a:lnTo>
                  <a:pt x="199393" y="27609"/>
                </a:lnTo>
                <a:lnTo>
                  <a:pt x="199216" y="28011"/>
                </a:lnTo>
                <a:lnTo>
                  <a:pt x="199061" y="28413"/>
                </a:lnTo>
                <a:lnTo>
                  <a:pt x="198929" y="28815"/>
                </a:lnTo>
                <a:lnTo>
                  <a:pt x="198818" y="29212"/>
                </a:lnTo>
                <a:lnTo>
                  <a:pt x="198730" y="29608"/>
                </a:lnTo>
                <a:lnTo>
                  <a:pt x="198664" y="29999"/>
                </a:lnTo>
                <a:lnTo>
                  <a:pt x="198597" y="30385"/>
                </a:lnTo>
                <a:lnTo>
                  <a:pt x="198575" y="30771"/>
                </a:lnTo>
                <a:lnTo>
                  <a:pt x="198553" y="31151"/>
                </a:lnTo>
                <a:lnTo>
                  <a:pt x="198553" y="31526"/>
                </a:lnTo>
                <a:lnTo>
                  <a:pt x="198553" y="31895"/>
                </a:lnTo>
                <a:lnTo>
                  <a:pt x="198575" y="32259"/>
                </a:lnTo>
                <a:lnTo>
                  <a:pt x="198664" y="32971"/>
                </a:lnTo>
                <a:lnTo>
                  <a:pt x="198796" y="33650"/>
                </a:lnTo>
                <a:lnTo>
                  <a:pt x="198973" y="34301"/>
                </a:lnTo>
                <a:lnTo>
                  <a:pt x="199150" y="34910"/>
                </a:lnTo>
                <a:lnTo>
                  <a:pt x="199371" y="35485"/>
                </a:lnTo>
                <a:lnTo>
                  <a:pt x="199592" y="36018"/>
                </a:lnTo>
                <a:lnTo>
                  <a:pt x="199813" y="36501"/>
                </a:lnTo>
                <a:lnTo>
                  <a:pt x="200056" y="36936"/>
                </a:lnTo>
                <a:lnTo>
                  <a:pt x="200255" y="37321"/>
                </a:lnTo>
                <a:lnTo>
                  <a:pt x="200454" y="37642"/>
                </a:lnTo>
                <a:lnTo>
                  <a:pt x="199769" y="37582"/>
                </a:lnTo>
                <a:lnTo>
                  <a:pt x="199106" y="37511"/>
                </a:lnTo>
                <a:lnTo>
                  <a:pt x="198443" y="37435"/>
                </a:lnTo>
                <a:lnTo>
                  <a:pt x="197779" y="37354"/>
                </a:lnTo>
                <a:lnTo>
                  <a:pt x="197138" y="37267"/>
                </a:lnTo>
                <a:lnTo>
                  <a:pt x="196497" y="37169"/>
                </a:lnTo>
                <a:lnTo>
                  <a:pt x="195856" y="37066"/>
                </a:lnTo>
                <a:lnTo>
                  <a:pt x="195238" y="36952"/>
                </a:lnTo>
                <a:lnTo>
                  <a:pt x="194707" y="36849"/>
                </a:lnTo>
                <a:lnTo>
                  <a:pt x="194177" y="36740"/>
                </a:lnTo>
                <a:lnTo>
                  <a:pt x="193646" y="36626"/>
                </a:lnTo>
                <a:lnTo>
                  <a:pt x="193116" y="36507"/>
                </a:lnTo>
                <a:lnTo>
                  <a:pt x="192607" y="36382"/>
                </a:lnTo>
                <a:lnTo>
                  <a:pt x="192099" y="36251"/>
                </a:lnTo>
                <a:lnTo>
                  <a:pt x="191613" y="36115"/>
                </a:lnTo>
                <a:lnTo>
                  <a:pt x="191126" y="35974"/>
                </a:lnTo>
                <a:lnTo>
                  <a:pt x="190640" y="35828"/>
                </a:lnTo>
                <a:lnTo>
                  <a:pt x="190154" y="35676"/>
                </a:lnTo>
                <a:lnTo>
                  <a:pt x="189690" y="35518"/>
                </a:lnTo>
                <a:lnTo>
                  <a:pt x="189225" y="35355"/>
                </a:lnTo>
                <a:lnTo>
                  <a:pt x="188761" y="35187"/>
                </a:lnTo>
                <a:lnTo>
                  <a:pt x="188319" y="35013"/>
                </a:lnTo>
                <a:lnTo>
                  <a:pt x="187877" y="34834"/>
                </a:lnTo>
                <a:lnTo>
                  <a:pt x="187435" y="34649"/>
                </a:lnTo>
                <a:lnTo>
                  <a:pt x="187015" y="34459"/>
                </a:lnTo>
                <a:lnTo>
                  <a:pt x="186595" y="34258"/>
                </a:lnTo>
                <a:lnTo>
                  <a:pt x="186175" y="34057"/>
                </a:lnTo>
                <a:lnTo>
                  <a:pt x="185777" y="33850"/>
                </a:lnTo>
                <a:lnTo>
                  <a:pt x="185380" y="33639"/>
                </a:lnTo>
                <a:lnTo>
                  <a:pt x="184982" y="33421"/>
                </a:lnTo>
                <a:lnTo>
                  <a:pt x="184584" y="33193"/>
                </a:lnTo>
                <a:lnTo>
                  <a:pt x="184208" y="32965"/>
                </a:lnTo>
                <a:lnTo>
                  <a:pt x="183832" y="32732"/>
                </a:lnTo>
                <a:lnTo>
                  <a:pt x="183457" y="32487"/>
                </a:lnTo>
                <a:lnTo>
                  <a:pt x="183103" y="32243"/>
                </a:lnTo>
                <a:lnTo>
                  <a:pt x="182749" y="31987"/>
                </a:lnTo>
                <a:lnTo>
                  <a:pt x="182396" y="31727"/>
                </a:lnTo>
                <a:lnTo>
                  <a:pt x="182064" y="31466"/>
                </a:lnTo>
                <a:lnTo>
                  <a:pt x="181401" y="30917"/>
                </a:lnTo>
                <a:lnTo>
                  <a:pt x="181379" y="30863"/>
                </a:lnTo>
                <a:lnTo>
                  <a:pt x="181246" y="30662"/>
                </a:lnTo>
                <a:lnTo>
                  <a:pt x="180915" y="30146"/>
                </a:lnTo>
                <a:lnTo>
                  <a:pt x="180716" y="29782"/>
                </a:lnTo>
                <a:lnTo>
                  <a:pt x="180495" y="29358"/>
                </a:lnTo>
                <a:lnTo>
                  <a:pt x="180252" y="28864"/>
                </a:lnTo>
                <a:lnTo>
                  <a:pt x="180031" y="28321"/>
                </a:lnTo>
                <a:lnTo>
                  <a:pt x="179810" y="27724"/>
                </a:lnTo>
                <a:lnTo>
                  <a:pt x="179611" y="27083"/>
                </a:lnTo>
                <a:lnTo>
                  <a:pt x="179456" y="26398"/>
                </a:lnTo>
                <a:lnTo>
                  <a:pt x="179323" y="25676"/>
                </a:lnTo>
                <a:lnTo>
                  <a:pt x="179279" y="25306"/>
                </a:lnTo>
                <a:lnTo>
                  <a:pt x="179235" y="24921"/>
                </a:lnTo>
                <a:lnTo>
                  <a:pt x="179213" y="24535"/>
                </a:lnTo>
                <a:lnTo>
                  <a:pt x="179213" y="24139"/>
                </a:lnTo>
                <a:lnTo>
                  <a:pt x="179235" y="23742"/>
                </a:lnTo>
                <a:lnTo>
                  <a:pt x="179257" y="23335"/>
                </a:lnTo>
                <a:lnTo>
                  <a:pt x="179301" y="22927"/>
                </a:lnTo>
                <a:lnTo>
                  <a:pt x="179367" y="22509"/>
                </a:lnTo>
                <a:lnTo>
                  <a:pt x="179478" y="22096"/>
                </a:lnTo>
                <a:lnTo>
                  <a:pt x="179588" y="21673"/>
                </a:lnTo>
                <a:lnTo>
                  <a:pt x="179721" y="21249"/>
                </a:lnTo>
                <a:lnTo>
                  <a:pt x="179876" y="20825"/>
                </a:lnTo>
                <a:lnTo>
                  <a:pt x="180075" y="20402"/>
                </a:lnTo>
                <a:lnTo>
                  <a:pt x="180274" y="19973"/>
                </a:lnTo>
                <a:lnTo>
                  <a:pt x="180517" y="19543"/>
                </a:lnTo>
                <a:lnTo>
                  <a:pt x="180804" y="19120"/>
                </a:lnTo>
                <a:lnTo>
                  <a:pt x="181092" y="18696"/>
                </a:lnTo>
                <a:lnTo>
                  <a:pt x="181445" y="18272"/>
                </a:lnTo>
                <a:lnTo>
                  <a:pt x="181799" y="17849"/>
                </a:lnTo>
                <a:lnTo>
                  <a:pt x="182197" y="17431"/>
                </a:lnTo>
                <a:lnTo>
                  <a:pt x="182639" y="17018"/>
                </a:lnTo>
                <a:lnTo>
                  <a:pt x="183125" y="16605"/>
                </a:lnTo>
                <a:lnTo>
                  <a:pt x="183633" y="16198"/>
                </a:lnTo>
                <a:lnTo>
                  <a:pt x="184186" y="15796"/>
                </a:lnTo>
                <a:lnTo>
                  <a:pt x="184783" y="15399"/>
                </a:lnTo>
                <a:lnTo>
                  <a:pt x="185402" y="15008"/>
                </a:lnTo>
                <a:lnTo>
                  <a:pt x="186087" y="14628"/>
                </a:lnTo>
                <a:lnTo>
                  <a:pt x="186440" y="14438"/>
                </a:lnTo>
                <a:lnTo>
                  <a:pt x="186794" y="14253"/>
                </a:lnTo>
                <a:lnTo>
                  <a:pt x="187170" y="14068"/>
                </a:lnTo>
                <a:lnTo>
                  <a:pt x="187568" y="13884"/>
                </a:lnTo>
                <a:lnTo>
                  <a:pt x="187966" y="13704"/>
                </a:lnTo>
                <a:lnTo>
                  <a:pt x="188363" y="13525"/>
                </a:lnTo>
                <a:lnTo>
                  <a:pt x="188783" y="13351"/>
                </a:lnTo>
                <a:lnTo>
                  <a:pt x="189225" y="13178"/>
                </a:lnTo>
                <a:lnTo>
                  <a:pt x="189668" y="13004"/>
                </a:lnTo>
                <a:lnTo>
                  <a:pt x="190132" y="12835"/>
                </a:lnTo>
                <a:lnTo>
                  <a:pt x="190596" y="12672"/>
                </a:lnTo>
                <a:lnTo>
                  <a:pt x="191082" y="12509"/>
                </a:lnTo>
                <a:lnTo>
                  <a:pt x="191568" y="12346"/>
                </a:lnTo>
                <a:lnTo>
                  <a:pt x="192077" y="12189"/>
                </a:lnTo>
                <a:lnTo>
                  <a:pt x="192607" y="12031"/>
                </a:lnTo>
                <a:lnTo>
                  <a:pt x="193138" y="11879"/>
                </a:lnTo>
                <a:lnTo>
                  <a:pt x="193690" y="11733"/>
                </a:lnTo>
                <a:lnTo>
                  <a:pt x="194243" y="11586"/>
                </a:lnTo>
                <a:lnTo>
                  <a:pt x="194818" y="11445"/>
                </a:lnTo>
                <a:lnTo>
                  <a:pt x="195414" y="11304"/>
                </a:lnTo>
                <a:lnTo>
                  <a:pt x="196011" y="11168"/>
                </a:lnTo>
                <a:lnTo>
                  <a:pt x="196630" y="11037"/>
                </a:lnTo>
                <a:lnTo>
                  <a:pt x="197249" y="10907"/>
                </a:lnTo>
                <a:lnTo>
                  <a:pt x="197890" y="10782"/>
                </a:lnTo>
                <a:lnTo>
                  <a:pt x="198553" y="10657"/>
                </a:lnTo>
                <a:lnTo>
                  <a:pt x="199238" y="10538"/>
                </a:lnTo>
                <a:lnTo>
                  <a:pt x="199526" y="10608"/>
                </a:lnTo>
                <a:lnTo>
                  <a:pt x="199835" y="10679"/>
                </a:lnTo>
                <a:lnTo>
                  <a:pt x="200167" y="10739"/>
                </a:lnTo>
                <a:lnTo>
                  <a:pt x="200520" y="10798"/>
                </a:lnTo>
                <a:lnTo>
                  <a:pt x="200874" y="10858"/>
                </a:lnTo>
                <a:lnTo>
                  <a:pt x="201228" y="10907"/>
                </a:lnTo>
                <a:lnTo>
                  <a:pt x="201603" y="10956"/>
                </a:lnTo>
                <a:lnTo>
                  <a:pt x="202001" y="10999"/>
                </a:lnTo>
                <a:lnTo>
                  <a:pt x="202377" y="11037"/>
                </a:lnTo>
                <a:lnTo>
                  <a:pt x="202797" y="11070"/>
                </a:lnTo>
                <a:lnTo>
                  <a:pt x="203195" y="11097"/>
                </a:lnTo>
                <a:lnTo>
                  <a:pt x="203615" y="11124"/>
                </a:lnTo>
                <a:lnTo>
                  <a:pt x="204057" y="11141"/>
                </a:lnTo>
                <a:lnTo>
                  <a:pt x="204499" y="11157"/>
                </a:lnTo>
                <a:lnTo>
                  <a:pt x="204941" y="11162"/>
                </a:lnTo>
                <a:lnTo>
                  <a:pt x="205383" y="11168"/>
                </a:lnTo>
                <a:lnTo>
                  <a:pt x="205825" y="11162"/>
                </a:lnTo>
                <a:lnTo>
                  <a:pt x="206267" y="11157"/>
                </a:lnTo>
                <a:lnTo>
                  <a:pt x="206709" y="11141"/>
                </a:lnTo>
                <a:lnTo>
                  <a:pt x="207129" y="11124"/>
                </a:lnTo>
                <a:lnTo>
                  <a:pt x="207549" y="11097"/>
                </a:lnTo>
                <a:lnTo>
                  <a:pt x="207969" y="11070"/>
                </a:lnTo>
                <a:lnTo>
                  <a:pt x="208367" y="11037"/>
                </a:lnTo>
                <a:lnTo>
                  <a:pt x="208765" y="10999"/>
                </a:lnTo>
                <a:lnTo>
                  <a:pt x="209140" y="10956"/>
                </a:lnTo>
                <a:lnTo>
                  <a:pt x="209516" y="10907"/>
                </a:lnTo>
                <a:lnTo>
                  <a:pt x="209892" y="10858"/>
                </a:lnTo>
                <a:lnTo>
                  <a:pt x="210224" y="10804"/>
                </a:lnTo>
                <a:lnTo>
                  <a:pt x="210577" y="10744"/>
                </a:lnTo>
                <a:lnTo>
                  <a:pt x="210909" y="10679"/>
                </a:lnTo>
                <a:lnTo>
                  <a:pt x="211218" y="10614"/>
                </a:lnTo>
                <a:lnTo>
                  <a:pt x="211528" y="10543"/>
                </a:lnTo>
                <a:lnTo>
                  <a:pt x="211815" y="10467"/>
                </a:lnTo>
                <a:lnTo>
                  <a:pt x="212080" y="10391"/>
                </a:lnTo>
                <a:lnTo>
                  <a:pt x="212345" y="10310"/>
                </a:lnTo>
                <a:lnTo>
                  <a:pt x="212589" y="10228"/>
                </a:lnTo>
                <a:lnTo>
                  <a:pt x="212810" y="10141"/>
                </a:lnTo>
                <a:lnTo>
                  <a:pt x="213009" y="10049"/>
                </a:lnTo>
                <a:lnTo>
                  <a:pt x="213207" y="9957"/>
                </a:lnTo>
                <a:lnTo>
                  <a:pt x="213384" y="9864"/>
                </a:lnTo>
                <a:lnTo>
                  <a:pt x="213539" y="9766"/>
                </a:lnTo>
                <a:lnTo>
                  <a:pt x="213672" y="9669"/>
                </a:lnTo>
                <a:lnTo>
                  <a:pt x="213782" y="9565"/>
                </a:lnTo>
                <a:lnTo>
                  <a:pt x="213893" y="9462"/>
                </a:lnTo>
                <a:lnTo>
                  <a:pt x="213959" y="9359"/>
                </a:lnTo>
                <a:lnTo>
                  <a:pt x="214025" y="9250"/>
                </a:lnTo>
                <a:lnTo>
                  <a:pt x="214047" y="9142"/>
                </a:lnTo>
                <a:lnTo>
                  <a:pt x="214069" y="9033"/>
                </a:lnTo>
                <a:lnTo>
                  <a:pt x="214047" y="8925"/>
                </a:lnTo>
                <a:lnTo>
                  <a:pt x="214025" y="8816"/>
                </a:lnTo>
                <a:lnTo>
                  <a:pt x="213959" y="8707"/>
                </a:lnTo>
                <a:lnTo>
                  <a:pt x="213893" y="8604"/>
                </a:lnTo>
                <a:lnTo>
                  <a:pt x="213782" y="8501"/>
                </a:lnTo>
                <a:lnTo>
                  <a:pt x="213672" y="8398"/>
                </a:lnTo>
                <a:lnTo>
                  <a:pt x="213539" y="8300"/>
                </a:lnTo>
                <a:lnTo>
                  <a:pt x="213384" y="8202"/>
                </a:lnTo>
                <a:lnTo>
                  <a:pt x="213207" y="8110"/>
                </a:lnTo>
                <a:lnTo>
                  <a:pt x="213009" y="8017"/>
                </a:lnTo>
                <a:lnTo>
                  <a:pt x="212810" y="7925"/>
                </a:lnTo>
                <a:lnTo>
                  <a:pt x="212589" y="7838"/>
                </a:lnTo>
                <a:lnTo>
                  <a:pt x="212345" y="7757"/>
                </a:lnTo>
                <a:lnTo>
                  <a:pt x="212080" y="7675"/>
                </a:lnTo>
                <a:lnTo>
                  <a:pt x="211815" y="7599"/>
                </a:lnTo>
                <a:lnTo>
                  <a:pt x="211528" y="7523"/>
                </a:lnTo>
                <a:lnTo>
                  <a:pt x="211218" y="7453"/>
                </a:lnTo>
                <a:lnTo>
                  <a:pt x="210909" y="7387"/>
                </a:lnTo>
                <a:lnTo>
                  <a:pt x="210577" y="7322"/>
                </a:lnTo>
                <a:lnTo>
                  <a:pt x="210224" y="7262"/>
                </a:lnTo>
                <a:lnTo>
                  <a:pt x="209892" y="7208"/>
                </a:lnTo>
                <a:lnTo>
                  <a:pt x="209516" y="7159"/>
                </a:lnTo>
                <a:lnTo>
                  <a:pt x="209140" y="7110"/>
                </a:lnTo>
                <a:lnTo>
                  <a:pt x="208765" y="7067"/>
                </a:lnTo>
                <a:lnTo>
                  <a:pt x="208367" y="7029"/>
                </a:lnTo>
                <a:lnTo>
                  <a:pt x="207969" y="6996"/>
                </a:lnTo>
                <a:lnTo>
                  <a:pt x="207549" y="6969"/>
                </a:lnTo>
                <a:lnTo>
                  <a:pt x="207129" y="6942"/>
                </a:lnTo>
                <a:lnTo>
                  <a:pt x="206709" y="6926"/>
                </a:lnTo>
                <a:lnTo>
                  <a:pt x="206267" y="6909"/>
                </a:lnTo>
                <a:lnTo>
                  <a:pt x="205825" y="6904"/>
                </a:lnTo>
                <a:lnTo>
                  <a:pt x="205383" y="6899"/>
                </a:lnTo>
                <a:lnTo>
                  <a:pt x="204941" y="6904"/>
                </a:lnTo>
                <a:lnTo>
                  <a:pt x="204499" y="6909"/>
                </a:lnTo>
                <a:lnTo>
                  <a:pt x="204057" y="6926"/>
                </a:lnTo>
                <a:lnTo>
                  <a:pt x="203637" y="6942"/>
                </a:lnTo>
                <a:lnTo>
                  <a:pt x="203217" y="6969"/>
                </a:lnTo>
                <a:lnTo>
                  <a:pt x="202797" y="6996"/>
                </a:lnTo>
                <a:lnTo>
                  <a:pt x="202399" y="7029"/>
                </a:lnTo>
                <a:lnTo>
                  <a:pt x="202001" y="7067"/>
                </a:lnTo>
                <a:lnTo>
                  <a:pt x="201625" y="7110"/>
                </a:lnTo>
                <a:lnTo>
                  <a:pt x="201250" y="7159"/>
                </a:lnTo>
                <a:lnTo>
                  <a:pt x="200874" y="7208"/>
                </a:lnTo>
                <a:lnTo>
                  <a:pt x="200520" y="7262"/>
                </a:lnTo>
                <a:lnTo>
                  <a:pt x="200189" y="7322"/>
                </a:lnTo>
                <a:lnTo>
                  <a:pt x="199857" y="7387"/>
                </a:lnTo>
                <a:lnTo>
                  <a:pt x="199548" y="7453"/>
                </a:lnTo>
                <a:lnTo>
                  <a:pt x="199238" y="7523"/>
                </a:lnTo>
                <a:lnTo>
                  <a:pt x="198951" y="7599"/>
                </a:lnTo>
                <a:lnTo>
                  <a:pt x="198686" y="7675"/>
                </a:lnTo>
                <a:lnTo>
                  <a:pt x="198420" y="7757"/>
                </a:lnTo>
                <a:lnTo>
                  <a:pt x="198177" y="7838"/>
                </a:lnTo>
                <a:lnTo>
                  <a:pt x="197956" y="7925"/>
                </a:lnTo>
                <a:lnTo>
                  <a:pt x="197735" y="8017"/>
                </a:lnTo>
                <a:lnTo>
                  <a:pt x="197558" y="8110"/>
                </a:lnTo>
                <a:lnTo>
                  <a:pt x="197382" y="8202"/>
                </a:lnTo>
                <a:lnTo>
                  <a:pt x="197227" y="8300"/>
                </a:lnTo>
                <a:lnTo>
                  <a:pt x="197094" y="8398"/>
                </a:lnTo>
                <a:lnTo>
                  <a:pt x="196962" y="8501"/>
                </a:lnTo>
                <a:lnTo>
                  <a:pt x="196873" y="8604"/>
                </a:lnTo>
                <a:lnTo>
                  <a:pt x="196807" y="8707"/>
                </a:lnTo>
                <a:lnTo>
                  <a:pt x="196741" y="8816"/>
                </a:lnTo>
                <a:lnTo>
                  <a:pt x="196718" y="8925"/>
                </a:lnTo>
                <a:lnTo>
                  <a:pt x="196696" y="9033"/>
                </a:lnTo>
                <a:lnTo>
                  <a:pt x="196718" y="9142"/>
                </a:lnTo>
                <a:lnTo>
                  <a:pt x="196741" y="9245"/>
                </a:lnTo>
                <a:lnTo>
                  <a:pt x="196785" y="9354"/>
                </a:lnTo>
                <a:lnTo>
                  <a:pt x="196873" y="9457"/>
                </a:lnTo>
                <a:lnTo>
                  <a:pt x="196962" y="9555"/>
                </a:lnTo>
                <a:lnTo>
                  <a:pt x="197072" y="9652"/>
                </a:lnTo>
                <a:lnTo>
                  <a:pt x="197205" y="9750"/>
                </a:lnTo>
                <a:lnTo>
                  <a:pt x="197359" y="9848"/>
                </a:lnTo>
                <a:lnTo>
                  <a:pt x="196586" y="9984"/>
                </a:lnTo>
                <a:lnTo>
                  <a:pt x="195834" y="10125"/>
                </a:lnTo>
                <a:lnTo>
                  <a:pt x="195083" y="10266"/>
                </a:lnTo>
                <a:lnTo>
                  <a:pt x="194376" y="10413"/>
                </a:lnTo>
                <a:lnTo>
                  <a:pt x="193668" y="10565"/>
                </a:lnTo>
                <a:lnTo>
                  <a:pt x="192983" y="10722"/>
                </a:lnTo>
                <a:lnTo>
                  <a:pt x="192298" y="10880"/>
                </a:lnTo>
                <a:lnTo>
                  <a:pt x="191657" y="11043"/>
                </a:lnTo>
                <a:lnTo>
                  <a:pt x="191016" y="11206"/>
                </a:lnTo>
                <a:lnTo>
                  <a:pt x="190397" y="11380"/>
                </a:lnTo>
                <a:lnTo>
                  <a:pt x="189800" y="11553"/>
                </a:lnTo>
                <a:lnTo>
                  <a:pt x="189203" y="11727"/>
                </a:lnTo>
                <a:lnTo>
                  <a:pt x="188629" y="11907"/>
                </a:lnTo>
                <a:lnTo>
                  <a:pt x="188076" y="12091"/>
                </a:lnTo>
                <a:lnTo>
                  <a:pt x="187524" y="12276"/>
                </a:lnTo>
                <a:lnTo>
                  <a:pt x="187015" y="12466"/>
                </a:lnTo>
                <a:lnTo>
                  <a:pt x="186485" y="12656"/>
                </a:lnTo>
                <a:lnTo>
                  <a:pt x="185998" y="12852"/>
                </a:lnTo>
                <a:lnTo>
                  <a:pt x="185512" y="13047"/>
                </a:lnTo>
                <a:lnTo>
                  <a:pt x="185048" y="13248"/>
                </a:lnTo>
                <a:lnTo>
                  <a:pt x="184584" y="13449"/>
                </a:lnTo>
                <a:lnTo>
                  <a:pt x="184142" y="13656"/>
                </a:lnTo>
                <a:lnTo>
                  <a:pt x="183722" y="13862"/>
                </a:lnTo>
                <a:lnTo>
                  <a:pt x="183302" y="14068"/>
                </a:lnTo>
                <a:lnTo>
                  <a:pt x="182904" y="14280"/>
                </a:lnTo>
                <a:lnTo>
                  <a:pt x="182528" y="14492"/>
                </a:lnTo>
                <a:lnTo>
                  <a:pt x="182152" y="14709"/>
                </a:lnTo>
                <a:lnTo>
                  <a:pt x="181799" y="14927"/>
                </a:lnTo>
                <a:lnTo>
                  <a:pt x="181445" y="15144"/>
                </a:lnTo>
                <a:lnTo>
                  <a:pt x="181114" y="15366"/>
                </a:lnTo>
                <a:lnTo>
                  <a:pt x="180782" y="15589"/>
                </a:lnTo>
                <a:lnTo>
                  <a:pt x="180473" y="15812"/>
                </a:lnTo>
                <a:lnTo>
                  <a:pt x="179898" y="16263"/>
                </a:lnTo>
                <a:lnTo>
                  <a:pt x="179345" y="16719"/>
                </a:lnTo>
                <a:lnTo>
                  <a:pt x="178859" y="17181"/>
                </a:lnTo>
                <a:lnTo>
                  <a:pt x="178395" y="17648"/>
                </a:lnTo>
                <a:lnTo>
                  <a:pt x="177997" y="18115"/>
                </a:lnTo>
                <a:lnTo>
                  <a:pt x="177621" y="18582"/>
                </a:lnTo>
                <a:lnTo>
                  <a:pt x="177290" y="19055"/>
                </a:lnTo>
                <a:lnTo>
                  <a:pt x="176980" y="19527"/>
                </a:lnTo>
                <a:lnTo>
                  <a:pt x="176715" y="20000"/>
                </a:lnTo>
                <a:lnTo>
                  <a:pt x="176494" y="20467"/>
                </a:lnTo>
                <a:lnTo>
                  <a:pt x="176295" y="20939"/>
                </a:lnTo>
                <a:lnTo>
                  <a:pt x="176140" y="21407"/>
                </a:lnTo>
                <a:lnTo>
                  <a:pt x="176008" y="21874"/>
                </a:lnTo>
                <a:lnTo>
                  <a:pt x="175897" y="22335"/>
                </a:lnTo>
                <a:lnTo>
                  <a:pt x="175809" y="22792"/>
                </a:lnTo>
                <a:lnTo>
                  <a:pt x="175765" y="23242"/>
                </a:lnTo>
                <a:lnTo>
                  <a:pt x="175499" y="22612"/>
                </a:lnTo>
                <a:lnTo>
                  <a:pt x="175234" y="21966"/>
                </a:lnTo>
                <a:lnTo>
                  <a:pt x="174991" y="21309"/>
                </a:lnTo>
                <a:lnTo>
                  <a:pt x="174748" y="20635"/>
                </a:lnTo>
                <a:lnTo>
                  <a:pt x="174549" y="19945"/>
                </a:lnTo>
                <a:lnTo>
                  <a:pt x="174328" y="19239"/>
                </a:lnTo>
                <a:lnTo>
                  <a:pt x="174151" y="18522"/>
                </a:lnTo>
                <a:lnTo>
                  <a:pt x="173974" y="17789"/>
                </a:lnTo>
                <a:lnTo>
                  <a:pt x="173864" y="17387"/>
                </a:lnTo>
                <a:lnTo>
                  <a:pt x="173709" y="16991"/>
                </a:lnTo>
                <a:lnTo>
                  <a:pt x="173510" y="16599"/>
                </a:lnTo>
                <a:lnTo>
                  <a:pt x="173289" y="16219"/>
                </a:lnTo>
                <a:lnTo>
                  <a:pt x="173046" y="15844"/>
                </a:lnTo>
                <a:lnTo>
                  <a:pt x="172759" y="15481"/>
                </a:lnTo>
                <a:lnTo>
                  <a:pt x="172427" y="15128"/>
                </a:lnTo>
                <a:lnTo>
                  <a:pt x="172051" y="14780"/>
                </a:lnTo>
                <a:lnTo>
                  <a:pt x="171653" y="14438"/>
                </a:lnTo>
                <a:lnTo>
                  <a:pt x="171211" y="14106"/>
                </a:lnTo>
                <a:lnTo>
                  <a:pt x="170747" y="13780"/>
                </a:lnTo>
                <a:lnTo>
                  <a:pt x="170239" y="13465"/>
                </a:lnTo>
                <a:lnTo>
                  <a:pt x="169686" y="13161"/>
                </a:lnTo>
                <a:lnTo>
                  <a:pt x="169089" y="12862"/>
                </a:lnTo>
                <a:lnTo>
                  <a:pt x="168493" y="12575"/>
                </a:lnTo>
                <a:lnTo>
                  <a:pt x="167830" y="12292"/>
                </a:lnTo>
                <a:lnTo>
                  <a:pt x="167144" y="12015"/>
                </a:lnTo>
                <a:lnTo>
                  <a:pt x="166415" y="11749"/>
                </a:lnTo>
                <a:lnTo>
                  <a:pt x="165663" y="11494"/>
                </a:lnTo>
                <a:lnTo>
                  <a:pt x="164846" y="11244"/>
                </a:lnTo>
                <a:lnTo>
                  <a:pt x="164028" y="11005"/>
                </a:lnTo>
                <a:lnTo>
                  <a:pt x="163166" y="10771"/>
                </a:lnTo>
                <a:lnTo>
                  <a:pt x="162260" y="10549"/>
                </a:lnTo>
                <a:lnTo>
                  <a:pt x="161309" y="10337"/>
                </a:lnTo>
                <a:lnTo>
                  <a:pt x="160337" y="10130"/>
                </a:lnTo>
                <a:lnTo>
                  <a:pt x="159320" y="9929"/>
                </a:lnTo>
                <a:lnTo>
                  <a:pt x="158281" y="9739"/>
                </a:lnTo>
                <a:lnTo>
                  <a:pt x="157198" y="9560"/>
                </a:lnTo>
                <a:lnTo>
                  <a:pt x="156093" y="9386"/>
                </a:lnTo>
                <a:lnTo>
                  <a:pt x="154943" y="9223"/>
                </a:lnTo>
                <a:lnTo>
                  <a:pt x="153750" y="9066"/>
                </a:lnTo>
                <a:lnTo>
                  <a:pt x="152534" y="8919"/>
                </a:lnTo>
                <a:lnTo>
                  <a:pt x="151385" y="8794"/>
                </a:lnTo>
                <a:lnTo>
                  <a:pt x="150235" y="8675"/>
                </a:lnTo>
                <a:lnTo>
                  <a:pt x="149064" y="8566"/>
                </a:lnTo>
                <a:lnTo>
                  <a:pt x="147893" y="8468"/>
                </a:lnTo>
                <a:lnTo>
                  <a:pt x="146699" y="8376"/>
                </a:lnTo>
                <a:lnTo>
                  <a:pt x="145505" y="8294"/>
                </a:lnTo>
                <a:lnTo>
                  <a:pt x="144290" y="8218"/>
                </a:lnTo>
                <a:lnTo>
                  <a:pt x="143074" y="8148"/>
                </a:lnTo>
                <a:lnTo>
                  <a:pt x="141858" y="8088"/>
                </a:lnTo>
                <a:lnTo>
                  <a:pt x="140643" y="8034"/>
                </a:lnTo>
                <a:lnTo>
                  <a:pt x="139427" y="7990"/>
                </a:lnTo>
                <a:lnTo>
                  <a:pt x="138189" y="7947"/>
                </a:lnTo>
                <a:lnTo>
                  <a:pt x="136974" y="7914"/>
                </a:lnTo>
                <a:lnTo>
                  <a:pt x="135736" y="7887"/>
                </a:lnTo>
                <a:lnTo>
                  <a:pt x="134520" y="7865"/>
                </a:lnTo>
                <a:lnTo>
                  <a:pt x="133282" y="7849"/>
                </a:lnTo>
                <a:lnTo>
                  <a:pt x="132067" y="7844"/>
                </a:lnTo>
                <a:lnTo>
                  <a:pt x="130873" y="7838"/>
                </a:lnTo>
                <a:lnTo>
                  <a:pt x="129657" y="7838"/>
                </a:lnTo>
                <a:lnTo>
                  <a:pt x="128464" y="7844"/>
                </a:lnTo>
                <a:lnTo>
                  <a:pt x="127270" y="7854"/>
                </a:lnTo>
                <a:lnTo>
                  <a:pt x="126099" y="7871"/>
                </a:lnTo>
                <a:lnTo>
                  <a:pt x="124927" y="7887"/>
                </a:lnTo>
                <a:lnTo>
                  <a:pt x="123778" y="7909"/>
                </a:lnTo>
                <a:lnTo>
                  <a:pt x="122651" y="7936"/>
                </a:lnTo>
                <a:lnTo>
                  <a:pt x="121523" y="7969"/>
                </a:lnTo>
                <a:lnTo>
                  <a:pt x="120418" y="8001"/>
                </a:lnTo>
                <a:lnTo>
                  <a:pt x="119335" y="8039"/>
                </a:lnTo>
                <a:lnTo>
                  <a:pt x="118274" y="8077"/>
                </a:lnTo>
                <a:lnTo>
                  <a:pt x="117235" y="8121"/>
                </a:lnTo>
                <a:lnTo>
                  <a:pt x="116197" y="8164"/>
                </a:lnTo>
                <a:lnTo>
                  <a:pt x="115202" y="8213"/>
                </a:lnTo>
                <a:lnTo>
                  <a:pt x="116749" y="7740"/>
                </a:lnTo>
                <a:lnTo>
                  <a:pt x="118274" y="7284"/>
                </a:lnTo>
                <a:lnTo>
                  <a:pt x="119821" y="6850"/>
                </a:lnTo>
                <a:lnTo>
                  <a:pt x="121347" y="6431"/>
                </a:lnTo>
                <a:lnTo>
                  <a:pt x="122894" y="6029"/>
                </a:lnTo>
                <a:lnTo>
                  <a:pt x="124441" y="5644"/>
                </a:lnTo>
                <a:lnTo>
                  <a:pt x="125966" y="5280"/>
                </a:lnTo>
                <a:lnTo>
                  <a:pt x="127491" y="4927"/>
                </a:lnTo>
                <a:lnTo>
                  <a:pt x="129039" y="4595"/>
                </a:lnTo>
                <a:lnTo>
                  <a:pt x="130564" y="4275"/>
                </a:lnTo>
                <a:lnTo>
                  <a:pt x="132089" y="3976"/>
                </a:lnTo>
                <a:lnTo>
                  <a:pt x="133614" y="3688"/>
                </a:lnTo>
                <a:lnTo>
                  <a:pt x="135139" y="3417"/>
                </a:lnTo>
                <a:lnTo>
                  <a:pt x="136664" y="3162"/>
                </a:lnTo>
                <a:lnTo>
                  <a:pt x="138189" y="2923"/>
                </a:lnTo>
                <a:lnTo>
                  <a:pt x="139692" y="2694"/>
                </a:lnTo>
                <a:lnTo>
                  <a:pt x="141217" y="2483"/>
                </a:lnTo>
                <a:lnTo>
                  <a:pt x="142720" y="2287"/>
                </a:lnTo>
                <a:lnTo>
                  <a:pt x="144223" y="2102"/>
                </a:lnTo>
                <a:lnTo>
                  <a:pt x="145726" y="1929"/>
                </a:lnTo>
                <a:lnTo>
                  <a:pt x="147229" y="1771"/>
                </a:lnTo>
                <a:lnTo>
                  <a:pt x="148732" y="1624"/>
                </a:lnTo>
                <a:lnTo>
                  <a:pt x="150213" y="1494"/>
                </a:lnTo>
                <a:lnTo>
                  <a:pt x="151716" y="1375"/>
                </a:lnTo>
                <a:lnTo>
                  <a:pt x="153197" y="1266"/>
                </a:lnTo>
                <a:lnTo>
                  <a:pt x="154678" y="1168"/>
                </a:lnTo>
                <a:lnTo>
                  <a:pt x="156137" y="1087"/>
                </a:lnTo>
                <a:lnTo>
                  <a:pt x="157618" y="1011"/>
                </a:lnTo>
                <a:lnTo>
                  <a:pt x="159077" y="951"/>
                </a:lnTo>
                <a:lnTo>
                  <a:pt x="160536" y="897"/>
                </a:lnTo>
                <a:lnTo>
                  <a:pt x="161994" y="859"/>
                </a:lnTo>
                <a:lnTo>
                  <a:pt x="163453" y="826"/>
                </a:lnTo>
                <a:lnTo>
                  <a:pt x="164890" y="804"/>
                </a:lnTo>
                <a:lnTo>
                  <a:pt x="166327" y="793"/>
                </a:lnTo>
                <a:close/>
                <a:moveTo>
                  <a:pt x="225121" y="17338"/>
                </a:moveTo>
                <a:lnTo>
                  <a:pt x="225408" y="17393"/>
                </a:lnTo>
                <a:lnTo>
                  <a:pt x="225696" y="17441"/>
                </a:lnTo>
                <a:lnTo>
                  <a:pt x="226005" y="17490"/>
                </a:lnTo>
                <a:lnTo>
                  <a:pt x="226315" y="17534"/>
                </a:lnTo>
                <a:lnTo>
                  <a:pt x="226624" y="17572"/>
                </a:lnTo>
                <a:lnTo>
                  <a:pt x="226956" y="17610"/>
                </a:lnTo>
                <a:lnTo>
                  <a:pt x="227265" y="17648"/>
                </a:lnTo>
                <a:lnTo>
                  <a:pt x="227619" y="17675"/>
                </a:lnTo>
                <a:lnTo>
                  <a:pt x="227950" y="17708"/>
                </a:lnTo>
                <a:lnTo>
                  <a:pt x="228304" y="17729"/>
                </a:lnTo>
                <a:lnTo>
                  <a:pt x="228658" y="17751"/>
                </a:lnTo>
                <a:lnTo>
                  <a:pt x="229033" y="17767"/>
                </a:lnTo>
                <a:lnTo>
                  <a:pt x="229387" y="17784"/>
                </a:lnTo>
                <a:lnTo>
                  <a:pt x="229763" y="17794"/>
                </a:lnTo>
                <a:lnTo>
                  <a:pt x="230138" y="17800"/>
                </a:lnTo>
                <a:lnTo>
                  <a:pt x="230868" y="17800"/>
                </a:lnTo>
                <a:lnTo>
                  <a:pt x="231199" y="17794"/>
                </a:lnTo>
                <a:lnTo>
                  <a:pt x="231885" y="17773"/>
                </a:lnTo>
                <a:lnTo>
                  <a:pt x="232106" y="18251"/>
                </a:lnTo>
                <a:lnTo>
                  <a:pt x="232305" y="18696"/>
                </a:lnTo>
                <a:lnTo>
                  <a:pt x="232459" y="19109"/>
                </a:lnTo>
                <a:lnTo>
                  <a:pt x="232592" y="19495"/>
                </a:lnTo>
                <a:lnTo>
                  <a:pt x="232791" y="20146"/>
                </a:lnTo>
                <a:lnTo>
                  <a:pt x="232923" y="20641"/>
                </a:lnTo>
                <a:lnTo>
                  <a:pt x="232349" y="20662"/>
                </a:lnTo>
                <a:lnTo>
                  <a:pt x="231774" y="20690"/>
                </a:lnTo>
                <a:lnTo>
                  <a:pt x="231199" y="20728"/>
                </a:lnTo>
                <a:lnTo>
                  <a:pt x="230603" y="20771"/>
                </a:lnTo>
                <a:lnTo>
                  <a:pt x="230028" y="20825"/>
                </a:lnTo>
                <a:lnTo>
                  <a:pt x="229431" y="20891"/>
                </a:lnTo>
                <a:lnTo>
                  <a:pt x="228834" y="20961"/>
                </a:lnTo>
                <a:lnTo>
                  <a:pt x="228238" y="21043"/>
                </a:lnTo>
                <a:lnTo>
                  <a:pt x="227641" y="21130"/>
                </a:lnTo>
                <a:lnTo>
                  <a:pt x="227022" y="21227"/>
                </a:lnTo>
                <a:lnTo>
                  <a:pt x="226425" y="21336"/>
                </a:lnTo>
                <a:lnTo>
                  <a:pt x="225806" y="21450"/>
                </a:lnTo>
                <a:lnTo>
                  <a:pt x="225209" y="21575"/>
                </a:lnTo>
                <a:lnTo>
                  <a:pt x="224591" y="21705"/>
                </a:lnTo>
                <a:lnTo>
                  <a:pt x="223972" y="21846"/>
                </a:lnTo>
                <a:lnTo>
                  <a:pt x="223353" y="21999"/>
                </a:lnTo>
                <a:lnTo>
                  <a:pt x="222601" y="22194"/>
                </a:lnTo>
                <a:lnTo>
                  <a:pt x="221894" y="22390"/>
                </a:lnTo>
                <a:lnTo>
                  <a:pt x="221231" y="22591"/>
                </a:lnTo>
                <a:lnTo>
                  <a:pt x="220634" y="22797"/>
                </a:lnTo>
                <a:lnTo>
                  <a:pt x="220082" y="23003"/>
                </a:lnTo>
                <a:lnTo>
                  <a:pt x="219573" y="23215"/>
                </a:lnTo>
                <a:lnTo>
                  <a:pt x="219109" y="23427"/>
                </a:lnTo>
                <a:lnTo>
                  <a:pt x="218689" y="23644"/>
                </a:lnTo>
                <a:lnTo>
                  <a:pt x="218291" y="23867"/>
                </a:lnTo>
                <a:lnTo>
                  <a:pt x="217960" y="24090"/>
                </a:lnTo>
                <a:lnTo>
                  <a:pt x="217650" y="24312"/>
                </a:lnTo>
                <a:lnTo>
                  <a:pt x="217363" y="24541"/>
                </a:lnTo>
                <a:lnTo>
                  <a:pt x="217120" y="24769"/>
                </a:lnTo>
                <a:lnTo>
                  <a:pt x="216921" y="25002"/>
                </a:lnTo>
                <a:lnTo>
                  <a:pt x="216744" y="25241"/>
                </a:lnTo>
                <a:lnTo>
                  <a:pt x="216589" y="25475"/>
                </a:lnTo>
                <a:lnTo>
                  <a:pt x="216479" y="25714"/>
                </a:lnTo>
                <a:lnTo>
                  <a:pt x="216390" y="25958"/>
                </a:lnTo>
                <a:lnTo>
                  <a:pt x="216302" y="26203"/>
                </a:lnTo>
                <a:lnTo>
                  <a:pt x="216258" y="26447"/>
                </a:lnTo>
                <a:lnTo>
                  <a:pt x="216236" y="26692"/>
                </a:lnTo>
                <a:lnTo>
                  <a:pt x="216213" y="26941"/>
                </a:lnTo>
                <a:lnTo>
                  <a:pt x="216213" y="27197"/>
                </a:lnTo>
                <a:lnTo>
                  <a:pt x="216236" y="27447"/>
                </a:lnTo>
                <a:lnTo>
                  <a:pt x="216324" y="27957"/>
                </a:lnTo>
                <a:lnTo>
                  <a:pt x="216435" y="28473"/>
                </a:lnTo>
                <a:lnTo>
                  <a:pt x="216589" y="28995"/>
                </a:lnTo>
                <a:lnTo>
                  <a:pt x="216766" y="29516"/>
                </a:lnTo>
                <a:lnTo>
                  <a:pt x="216921" y="30032"/>
                </a:lnTo>
                <a:lnTo>
                  <a:pt x="217076" y="30548"/>
                </a:lnTo>
                <a:lnTo>
                  <a:pt x="217208" y="31064"/>
                </a:lnTo>
                <a:lnTo>
                  <a:pt x="217297" y="31585"/>
                </a:lnTo>
                <a:lnTo>
                  <a:pt x="217319" y="31846"/>
                </a:lnTo>
                <a:lnTo>
                  <a:pt x="217341" y="32107"/>
                </a:lnTo>
                <a:lnTo>
                  <a:pt x="217341" y="32362"/>
                </a:lnTo>
                <a:lnTo>
                  <a:pt x="217341" y="32623"/>
                </a:lnTo>
                <a:lnTo>
                  <a:pt x="217297" y="32884"/>
                </a:lnTo>
                <a:lnTo>
                  <a:pt x="217252" y="33144"/>
                </a:lnTo>
                <a:lnTo>
                  <a:pt x="217186" y="33405"/>
                </a:lnTo>
                <a:lnTo>
                  <a:pt x="217098" y="33660"/>
                </a:lnTo>
                <a:lnTo>
                  <a:pt x="216987" y="33921"/>
                </a:lnTo>
                <a:lnTo>
                  <a:pt x="216832" y="34182"/>
                </a:lnTo>
                <a:lnTo>
                  <a:pt x="216678" y="34437"/>
                </a:lnTo>
                <a:lnTo>
                  <a:pt x="216479" y="34698"/>
                </a:lnTo>
                <a:lnTo>
                  <a:pt x="216258" y="34953"/>
                </a:lnTo>
                <a:lnTo>
                  <a:pt x="216015" y="35214"/>
                </a:lnTo>
                <a:lnTo>
                  <a:pt x="215727" y="35469"/>
                </a:lnTo>
                <a:lnTo>
                  <a:pt x="215396" y="35730"/>
                </a:lnTo>
                <a:lnTo>
                  <a:pt x="215042" y="35985"/>
                </a:lnTo>
                <a:lnTo>
                  <a:pt x="214666" y="36240"/>
                </a:lnTo>
                <a:lnTo>
                  <a:pt x="214224" y="36496"/>
                </a:lnTo>
                <a:lnTo>
                  <a:pt x="213760" y="36751"/>
                </a:lnTo>
                <a:lnTo>
                  <a:pt x="213252" y="37006"/>
                </a:lnTo>
                <a:lnTo>
                  <a:pt x="212721" y="37256"/>
                </a:lnTo>
                <a:lnTo>
                  <a:pt x="212124" y="37511"/>
                </a:lnTo>
                <a:lnTo>
                  <a:pt x="211483" y="37761"/>
                </a:lnTo>
                <a:lnTo>
                  <a:pt x="210489" y="37805"/>
                </a:lnTo>
                <a:lnTo>
                  <a:pt x="209516" y="37843"/>
                </a:lnTo>
                <a:lnTo>
                  <a:pt x="208566" y="37864"/>
                </a:lnTo>
                <a:lnTo>
                  <a:pt x="207615" y="37881"/>
                </a:lnTo>
                <a:lnTo>
                  <a:pt x="206687" y="37886"/>
                </a:lnTo>
                <a:lnTo>
                  <a:pt x="205781" y="37886"/>
                </a:lnTo>
                <a:lnTo>
                  <a:pt x="204897" y="37870"/>
                </a:lnTo>
                <a:lnTo>
                  <a:pt x="204013" y="37848"/>
                </a:lnTo>
                <a:lnTo>
                  <a:pt x="203681" y="37300"/>
                </a:lnTo>
                <a:lnTo>
                  <a:pt x="203482" y="36930"/>
                </a:lnTo>
                <a:lnTo>
                  <a:pt x="203261" y="36507"/>
                </a:lnTo>
                <a:lnTo>
                  <a:pt x="203040" y="36023"/>
                </a:lnTo>
                <a:lnTo>
                  <a:pt x="202819" y="35491"/>
                </a:lnTo>
                <a:lnTo>
                  <a:pt x="202620" y="34915"/>
                </a:lnTo>
                <a:lnTo>
                  <a:pt x="202443" y="34296"/>
                </a:lnTo>
                <a:lnTo>
                  <a:pt x="202266" y="33633"/>
                </a:lnTo>
                <a:lnTo>
                  <a:pt x="202156" y="32943"/>
                </a:lnTo>
                <a:lnTo>
                  <a:pt x="202067" y="32221"/>
                </a:lnTo>
                <a:lnTo>
                  <a:pt x="202045" y="31852"/>
                </a:lnTo>
                <a:lnTo>
                  <a:pt x="202045" y="31471"/>
                </a:lnTo>
                <a:lnTo>
                  <a:pt x="202045" y="31091"/>
                </a:lnTo>
                <a:lnTo>
                  <a:pt x="202067" y="30706"/>
                </a:lnTo>
                <a:lnTo>
                  <a:pt x="202112" y="30314"/>
                </a:lnTo>
                <a:lnTo>
                  <a:pt x="202178" y="29918"/>
                </a:lnTo>
                <a:lnTo>
                  <a:pt x="202266" y="29516"/>
                </a:lnTo>
                <a:lnTo>
                  <a:pt x="202355" y="29114"/>
                </a:lnTo>
                <a:lnTo>
                  <a:pt x="202487" y="28712"/>
                </a:lnTo>
                <a:lnTo>
                  <a:pt x="202620" y="28305"/>
                </a:lnTo>
                <a:lnTo>
                  <a:pt x="202797" y="27897"/>
                </a:lnTo>
                <a:lnTo>
                  <a:pt x="202974" y="27490"/>
                </a:lnTo>
                <a:lnTo>
                  <a:pt x="203195" y="27083"/>
                </a:lnTo>
                <a:lnTo>
                  <a:pt x="203438" y="26670"/>
                </a:lnTo>
                <a:lnTo>
                  <a:pt x="203703" y="26262"/>
                </a:lnTo>
                <a:lnTo>
                  <a:pt x="204013" y="25855"/>
                </a:lnTo>
                <a:lnTo>
                  <a:pt x="204344" y="25453"/>
                </a:lnTo>
                <a:lnTo>
                  <a:pt x="204698" y="25046"/>
                </a:lnTo>
                <a:lnTo>
                  <a:pt x="205096" y="24649"/>
                </a:lnTo>
                <a:lnTo>
                  <a:pt x="205516" y="24247"/>
                </a:lnTo>
                <a:lnTo>
                  <a:pt x="205958" y="23856"/>
                </a:lnTo>
                <a:lnTo>
                  <a:pt x="206466" y="23465"/>
                </a:lnTo>
                <a:lnTo>
                  <a:pt x="206974" y="23079"/>
                </a:lnTo>
                <a:lnTo>
                  <a:pt x="207549" y="22699"/>
                </a:lnTo>
                <a:lnTo>
                  <a:pt x="208146" y="22330"/>
                </a:lnTo>
                <a:lnTo>
                  <a:pt x="208787" y="21961"/>
                </a:lnTo>
                <a:lnTo>
                  <a:pt x="209472" y="21602"/>
                </a:lnTo>
                <a:lnTo>
                  <a:pt x="210179" y="21244"/>
                </a:lnTo>
                <a:lnTo>
                  <a:pt x="210953" y="20901"/>
                </a:lnTo>
                <a:lnTo>
                  <a:pt x="211351" y="20728"/>
                </a:lnTo>
                <a:lnTo>
                  <a:pt x="211749" y="20565"/>
                </a:lnTo>
                <a:lnTo>
                  <a:pt x="212169" y="20396"/>
                </a:lnTo>
                <a:lnTo>
                  <a:pt x="212611" y="20233"/>
                </a:lnTo>
                <a:lnTo>
                  <a:pt x="213053" y="20070"/>
                </a:lnTo>
                <a:lnTo>
                  <a:pt x="213495" y="19913"/>
                </a:lnTo>
                <a:lnTo>
                  <a:pt x="213959" y="19755"/>
                </a:lnTo>
                <a:lnTo>
                  <a:pt x="214445" y="19603"/>
                </a:lnTo>
                <a:lnTo>
                  <a:pt x="214931" y="19451"/>
                </a:lnTo>
                <a:lnTo>
                  <a:pt x="215418" y="19304"/>
                </a:lnTo>
                <a:lnTo>
                  <a:pt x="215926" y="19158"/>
                </a:lnTo>
                <a:lnTo>
                  <a:pt x="216457" y="19017"/>
                </a:lnTo>
                <a:lnTo>
                  <a:pt x="216987" y="18875"/>
                </a:lnTo>
                <a:lnTo>
                  <a:pt x="217540" y="18740"/>
                </a:lnTo>
                <a:lnTo>
                  <a:pt x="218092" y="18604"/>
                </a:lnTo>
                <a:lnTo>
                  <a:pt x="218667" y="18473"/>
                </a:lnTo>
                <a:lnTo>
                  <a:pt x="219264" y="18343"/>
                </a:lnTo>
                <a:lnTo>
                  <a:pt x="219861" y="18218"/>
                </a:lnTo>
                <a:lnTo>
                  <a:pt x="220479" y="18099"/>
                </a:lnTo>
                <a:lnTo>
                  <a:pt x="221098" y="17979"/>
                </a:lnTo>
                <a:lnTo>
                  <a:pt x="221739" y="17860"/>
                </a:lnTo>
                <a:lnTo>
                  <a:pt x="222380" y="17751"/>
                </a:lnTo>
                <a:lnTo>
                  <a:pt x="223043" y="17642"/>
                </a:lnTo>
                <a:lnTo>
                  <a:pt x="223729" y="17539"/>
                </a:lnTo>
                <a:lnTo>
                  <a:pt x="224414" y="17436"/>
                </a:lnTo>
                <a:lnTo>
                  <a:pt x="225121" y="17338"/>
                </a:lnTo>
                <a:close/>
                <a:moveTo>
                  <a:pt x="131580" y="8664"/>
                </a:moveTo>
                <a:lnTo>
                  <a:pt x="132509" y="8669"/>
                </a:lnTo>
                <a:lnTo>
                  <a:pt x="133459" y="8680"/>
                </a:lnTo>
                <a:lnTo>
                  <a:pt x="134410" y="8691"/>
                </a:lnTo>
                <a:lnTo>
                  <a:pt x="135360" y="8707"/>
                </a:lnTo>
                <a:lnTo>
                  <a:pt x="136310" y="8729"/>
                </a:lnTo>
                <a:lnTo>
                  <a:pt x="137261" y="8756"/>
                </a:lnTo>
                <a:lnTo>
                  <a:pt x="138189" y="8783"/>
                </a:lnTo>
                <a:lnTo>
                  <a:pt x="139140" y="8816"/>
                </a:lnTo>
                <a:lnTo>
                  <a:pt x="140090" y="8848"/>
                </a:lnTo>
                <a:lnTo>
                  <a:pt x="141041" y="8892"/>
                </a:lnTo>
                <a:lnTo>
                  <a:pt x="141969" y="8935"/>
                </a:lnTo>
                <a:lnTo>
                  <a:pt x="142919" y="8990"/>
                </a:lnTo>
                <a:lnTo>
                  <a:pt x="143848" y="9044"/>
                </a:lnTo>
                <a:lnTo>
                  <a:pt x="144776" y="9104"/>
                </a:lnTo>
                <a:lnTo>
                  <a:pt x="145704" y="9169"/>
                </a:lnTo>
                <a:lnTo>
                  <a:pt x="146633" y="9240"/>
                </a:lnTo>
                <a:lnTo>
                  <a:pt x="147539" y="9316"/>
                </a:lnTo>
                <a:lnTo>
                  <a:pt x="148445" y="9392"/>
                </a:lnTo>
                <a:lnTo>
                  <a:pt x="149329" y="9479"/>
                </a:lnTo>
                <a:lnTo>
                  <a:pt x="150213" y="9571"/>
                </a:lnTo>
                <a:lnTo>
                  <a:pt x="151097" y="9669"/>
                </a:lnTo>
                <a:lnTo>
                  <a:pt x="152203" y="9804"/>
                </a:lnTo>
                <a:lnTo>
                  <a:pt x="153286" y="9946"/>
                </a:lnTo>
                <a:lnTo>
                  <a:pt x="154325" y="10092"/>
                </a:lnTo>
                <a:lnTo>
                  <a:pt x="155341" y="10250"/>
                </a:lnTo>
                <a:lnTo>
                  <a:pt x="156336" y="10418"/>
                </a:lnTo>
                <a:lnTo>
                  <a:pt x="157286" y="10592"/>
                </a:lnTo>
                <a:lnTo>
                  <a:pt x="158193" y="10771"/>
                </a:lnTo>
                <a:lnTo>
                  <a:pt x="159077" y="10961"/>
                </a:lnTo>
                <a:lnTo>
                  <a:pt x="159939" y="11157"/>
                </a:lnTo>
                <a:lnTo>
                  <a:pt x="160757" y="11363"/>
                </a:lnTo>
                <a:lnTo>
                  <a:pt x="161552" y="11575"/>
                </a:lnTo>
                <a:lnTo>
                  <a:pt x="162304" y="11798"/>
                </a:lnTo>
                <a:lnTo>
                  <a:pt x="163033" y="12026"/>
                </a:lnTo>
                <a:lnTo>
                  <a:pt x="163718" y="12260"/>
                </a:lnTo>
                <a:lnTo>
                  <a:pt x="164382" y="12504"/>
                </a:lnTo>
                <a:lnTo>
                  <a:pt x="165000" y="12759"/>
                </a:lnTo>
                <a:lnTo>
                  <a:pt x="165597" y="13020"/>
                </a:lnTo>
                <a:lnTo>
                  <a:pt x="166172" y="13286"/>
                </a:lnTo>
                <a:lnTo>
                  <a:pt x="166702" y="13563"/>
                </a:lnTo>
                <a:lnTo>
                  <a:pt x="167189" y="13846"/>
                </a:lnTo>
                <a:lnTo>
                  <a:pt x="167653" y="14134"/>
                </a:lnTo>
                <a:lnTo>
                  <a:pt x="168095" y="14432"/>
                </a:lnTo>
                <a:lnTo>
                  <a:pt x="168493" y="14736"/>
                </a:lnTo>
                <a:lnTo>
                  <a:pt x="168846" y="15051"/>
                </a:lnTo>
                <a:lnTo>
                  <a:pt x="169178" y="15372"/>
                </a:lnTo>
                <a:lnTo>
                  <a:pt x="169487" y="15703"/>
                </a:lnTo>
                <a:lnTo>
                  <a:pt x="169753" y="16040"/>
                </a:lnTo>
                <a:lnTo>
                  <a:pt x="169996" y="16382"/>
                </a:lnTo>
                <a:lnTo>
                  <a:pt x="170195" y="16735"/>
                </a:lnTo>
                <a:lnTo>
                  <a:pt x="170371" y="17094"/>
                </a:lnTo>
                <a:lnTo>
                  <a:pt x="170504" y="17463"/>
                </a:lnTo>
                <a:lnTo>
                  <a:pt x="170593" y="17838"/>
                </a:lnTo>
                <a:lnTo>
                  <a:pt x="170858" y="18864"/>
                </a:lnTo>
                <a:lnTo>
                  <a:pt x="171145" y="19864"/>
                </a:lnTo>
                <a:lnTo>
                  <a:pt x="171455" y="20836"/>
                </a:lnTo>
                <a:lnTo>
                  <a:pt x="171786" y="21776"/>
                </a:lnTo>
                <a:lnTo>
                  <a:pt x="172140" y="22694"/>
                </a:lnTo>
                <a:lnTo>
                  <a:pt x="172538" y="23579"/>
                </a:lnTo>
                <a:lnTo>
                  <a:pt x="172958" y="24443"/>
                </a:lnTo>
                <a:lnTo>
                  <a:pt x="173400" y="25279"/>
                </a:lnTo>
                <a:lnTo>
                  <a:pt x="173886" y="26083"/>
                </a:lnTo>
                <a:lnTo>
                  <a:pt x="174394" y="26865"/>
                </a:lnTo>
                <a:lnTo>
                  <a:pt x="174925" y="27620"/>
                </a:lnTo>
                <a:lnTo>
                  <a:pt x="175499" y="28348"/>
                </a:lnTo>
                <a:lnTo>
                  <a:pt x="176096" y="29049"/>
                </a:lnTo>
                <a:lnTo>
                  <a:pt x="176715" y="29722"/>
                </a:lnTo>
                <a:lnTo>
                  <a:pt x="177025" y="30054"/>
                </a:lnTo>
                <a:lnTo>
                  <a:pt x="177356" y="30374"/>
                </a:lnTo>
                <a:lnTo>
                  <a:pt x="177710" y="30689"/>
                </a:lnTo>
                <a:lnTo>
                  <a:pt x="178041" y="30999"/>
                </a:lnTo>
                <a:lnTo>
                  <a:pt x="178063" y="31015"/>
                </a:lnTo>
                <a:lnTo>
                  <a:pt x="178108" y="31059"/>
                </a:lnTo>
                <a:lnTo>
                  <a:pt x="178174" y="31102"/>
                </a:lnTo>
                <a:lnTo>
                  <a:pt x="178528" y="31401"/>
                </a:lnTo>
                <a:lnTo>
                  <a:pt x="178881" y="31689"/>
                </a:lnTo>
                <a:lnTo>
                  <a:pt x="179257" y="31971"/>
                </a:lnTo>
                <a:lnTo>
                  <a:pt x="179611" y="32248"/>
                </a:lnTo>
                <a:lnTo>
                  <a:pt x="180008" y="32525"/>
                </a:lnTo>
                <a:lnTo>
                  <a:pt x="180384" y="32786"/>
                </a:lnTo>
                <a:lnTo>
                  <a:pt x="180782" y="33047"/>
                </a:lnTo>
                <a:lnTo>
                  <a:pt x="181202" y="33302"/>
                </a:lnTo>
                <a:lnTo>
                  <a:pt x="181600" y="33546"/>
                </a:lnTo>
                <a:lnTo>
                  <a:pt x="182020" y="33791"/>
                </a:lnTo>
                <a:lnTo>
                  <a:pt x="182440" y="34024"/>
                </a:lnTo>
                <a:lnTo>
                  <a:pt x="182882" y="34252"/>
                </a:lnTo>
                <a:lnTo>
                  <a:pt x="183324" y="34481"/>
                </a:lnTo>
                <a:lnTo>
                  <a:pt x="183766" y="34698"/>
                </a:lnTo>
                <a:lnTo>
                  <a:pt x="184230" y="34910"/>
                </a:lnTo>
                <a:lnTo>
                  <a:pt x="184694" y="35111"/>
                </a:lnTo>
                <a:lnTo>
                  <a:pt x="185181" y="35312"/>
                </a:lnTo>
                <a:lnTo>
                  <a:pt x="185645" y="35507"/>
                </a:lnTo>
                <a:lnTo>
                  <a:pt x="186131" y="35692"/>
                </a:lnTo>
                <a:lnTo>
                  <a:pt x="186639" y="35876"/>
                </a:lnTo>
                <a:lnTo>
                  <a:pt x="187148" y="36050"/>
                </a:lnTo>
                <a:lnTo>
                  <a:pt x="187656" y="36224"/>
                </a:lnTo>
                <a:lnTo>
                  <a:pt x="188165" y="36387"/>
                </a:lnTo>
                <a:lnTo>
                  <a:pt x="188695" y="36545"/>
                </a:lnTo>
                <a:lnTo>
                  <a:pt x="189225" y="36702"/>
                </a:lnTo>
                <a:lnTo>
                  <a:pt x="189778" y="36849"/>
                </a:lnTo>
                <a:lnTo>
                  <a:pt x="190331" y="36990"/>
                </a:lnTo>
                <a:lnTo>
                  <a:pt x="190883" y="37126"/>
                </a:lnTo>
                <a:lnTo>
                  <a:pt x="191458" y="37256"/>
                </a:lnTo>
                <a:lnTo>
                  <a:pt x="192033" y="37381"/>
                </a:lnTo>
                <a:lnTo>
                  <a:pt x="192629" y="37501"/>
                </a:lnTo>
                <a:lnTo>
                  <a:pt x="193204" y="37615"/>
                </a:lnTo>
                <a:lnTo>
                  <a:pt x="193712" y="37707"/>
                </a:lnTo>
                <a:lnTo>
                  <a:pt x="194221" y="37794"/>
                </a:lnTo>
                <a:lnTo>
                  <a:pt x="194751" y="37875"/>
                </a:lnTo>
                <a:lnTo>
                  <a:pt x="195282" y="37957"/>
                </a:lnTo>
                <a:lnTo>
                  <a:pt x="195812" y="38033"/>
                </a:lnTo>
                <a:lnTo>
                  <a:pt x="196343" y="38103"/>
                </a:lnTo>
                <a:lnTo>
                  <a:pt x="196895" y="38174"/>
                </a:lnTo>
                <a:lnTo>
                  <a:pt x="197426" y="38234"/>
                </a:lnTo>
                <a:lnTo>
                  <a:pt x="198000" y="38294"/>
                </a:lnTo>
                <a:lnTo>
                  <a:pt x="198553" y="38353"/>
                </a:lnTo>
                <a:lnTo>
                  <a:pt x="199128" y="38402"/>
                </a:lnTo>
                <a:lnTo>
                  <a:pt x="199680" y="38451"/>
                </a:lnTo>
                <a:lnTo>
                  <a:pt x="200277" y="38495"/>
                </a:lnTo>
                <a:lnTo>
                  <a:pt x="200852" y="38533"/>
                </a:lnTo>
                <a:lnTo>
                  <a:pt x="201449" y="38571"/>
                </a:lnTo>
                <a:lnTo>
                  <a:pt x="202045" y="38603"/>
                </a:lnTo>
                <a:lnTo>
                  <a:pt x="202222" y="38614"/>
                </a:lnTo>
                <a:lnTo>
                  <a:pt x="202421" y="38619"/>
                </a:lnTo>
                <a:lnTo>
                  <a:pt x="203173" y="38652"/>
                </a:lnTo>
                <a:lnTo>
                  <a:pt x="203946" y="38674"/>
                </a:lnTo>
                <a:lnTo>
                  <a:pt x="204720" y="38696"/>
                </a:lnTo>
                <a:lnTo>
                  <a:pt x="205493" y="38706"/>
                </a:lnTo>
                <a:lnTo>
                  <a:pt x="206289" y="38712"/>
                </a:lnTo>
                <a:lnTo>
                  <a:pt x="207085" y="38712"/>
                </a:lnTo>
                <a:lnTo>
                  <a:pt x="207881" y="38706"/>
                </a:lnTo>
                <a:lnTo>
                  <a:pt x="208698" y="38696"/>
                </a:lnTo>
                <a:lnTo>
                  <a:pt x="208057" y="38875"/>
                </a:lnTo>
                <a:lnTo>
                  <a:pt x="207416" y="39054"/>
                </a:lnTo>
                <a:lnTo>
                  <a:pt x="206709" y="39239"/>
                </a:lnTo>
                <a:lnTo>
                  <a:pt x="206002" y="39418"/>
                </a:lnTo>
                <a:lnTo>
                  <a:pt x="205250" y="39597"/>
                </a:lnTo>
                <a:lnTo>
                  <a:pt x="204477" y="39776"/>
                </a:lnTo>
                <a:lnTo>
                  <a:pt x="203681" y="39950"/>
                </a:lnTo>
                <a:lnTo>
                  <a:pt x="202841" y="40129"/>
                </a:lnTo>
                <a:lnTo>
                  <a:pt x="201957" y="40320"/>
                </a:lnTo>
                <a:lnTo>
                  <a:pt x="201095" y="40510"/>
                </a:lnTo>
                <a:lnTo>
                  <a:pt x="200255" y="40700"/>
                </a:lnTo>
                <a:lnTo>
                  <a:pt x="199459" y="40901"/>
                </a:lnTo>
                <a:lnTo>
                  <a:pt x="198686" y="41102"/>
                </a:lnTo>
                <a:lnTo>
                  <a:pt x="197934" y="41303"/>
                </a:lnTo>
                <a:lnTo>
                  <a:pt x="197205" y="41509"/>
                </a:lnTo>
                <a:lnTo>
                  <a:pt x="196497" y="41721"/>
                </a:lnTo>
                <a:lnTo>
                  <a:pt x="195812" y="41933"/>
                </a:lnTo>
                <a:lnTo>
                  <a:pt x="195149" y="42150"/>
                </a:lnTo>
                <a:lnTo>
                  <a:pt x="194508" y="42367"/>
                </a:lnTo>
                <a:lnTo>
                  <a:pt x="193889" y="42585"/>
                </a:lnTo>
                <a:lnTo>
                  <a:pt x="193292" y="42807"/>
                </a:lnTo>
                <a:lnTo>
                  <a:pt x="192718" y="43035"/>
                </a:lnTo>
                <a:lnTo>
                  <a:pt x="192187" y="43264"/>
                </a:lnTo>
                <a:lnTo>
                  <a:pt x="191657" y="43492"/>
                </a:lnTo>
                <a:lnTo>
                  <a:pt x="191148" y="43725"/>
                </a:lnTo>
                <a:lnTo>
                  <a:pt x="190662" y="43959"/>
                </a:lnTo>
                <a:lnTo>
                  <a:pt x="190176" y="44192"/>
                </a:lnTo>
                <a:lnTo>
                  <a:pt x="189734" y="44431"/>
                </a:lnTo>
                <a:lnTo>
                  <a:pt x="189314" y="44665"/>
                </a:lnTo>
                <a:lnTo>
                  <a:pt x="188894" y="44909"/>
                </a:lnTo>
                <a:lnTo>
                  <a:pt x="188518" y="45148"/>
                </a:lnTo>
                <a:lnTo>
                  <a:pt x="188142" y="45393"/>
                </a:lnTo>
                <a:lnTo>
                  <a:pt x="187789" y="45637"/>
                </a:lnTo>
                <a:lnTo>
                  <a:pt x="187457" y="45882"/>
                </a:lnTo>
                <a:lnTo>
                  <a:pt x="187126" y="46126"/>
                </a:lnTo>
                <a:lnTo>
                  <a:pt x="186838" y="46370"/>
                </a:lnTo>
                <a:lnTo>
                  <a:pt x="186551" y="46620"/>
                </a:lnTo>
                <a:lnTo>
                  <a:pt x="186286" y="46870"/>
                </a:lnTo>
                <a:lnTo>
                  <a:pt x="186021" y="47115"/>
                </a:lnTo>
                <a:lnTo>
                  <a:pt x="185799" y="47364"/>
                </a:lnTo>
                <a:lnTo>
                  <a:pt x="185468" y="47017"/>
                </a:lnTo>
                <a:lnTo>
                  <a:pt x="185092" y="46664"/>
                </a:lnTo>
                <a:lnTo>
                  <a:pt x="184694" y="46305"/>
                </a:lnTo>
                <a:lnTo>
                  <a:pt x="184230" y="45947"/>
                </a:lnTo>
                <a:lnTo>
                  <a:pt x="183744" y="45583"/>
                </a:lnTo>
                <a:lnTo>
                  <a:pt x="183191" y="45219"/>
                </a:lnTo>
                <a:lnTo>
                  <a:pt x="182617" y="44855"/>
                </a:lnTo>
                <a:lnTo>
                  <a:pt x="181976" y="44491"/>
                </a:lnTo>
                <a:lnTo>
                  <a:pt x="181268" y="44127"/>
                </a:lnTo>
                <a:lnTo>
                  <a:pt x="180539" y="43769"/>
                </a:lnTo>
                <a:lnTo>
                  <a:pt x="180141" y="43589"/>
                </a:lnTo>
                <a:lnTo>
                  <a:pt x="179743" y="43410"/>
                </a:lnTo>
                <a:lnTo>
                  <a:pt x="179323" y="43231"/>
                </a:lnTo>
                <a:lnTo>
                  <a:pt x="178881" y="43057"/>
                </a:lnTo>
                <a:lnTo>
                  <a:pt x="178417" y="42878"/>
                </a:lnTo>
                <a:lnTo>
                  <a:pt x="177953" y="42704"/>
                </a:lnTo>
                <a:lnTo>
                  <a:pt x="177489" y="42530"/>
                </a:lnTo>
                <a:lnTo>
                  <a:pt x="176980" y="42356"/>
                </a:lnTo>
                <a:lnTo>
                  <a:pt x="176472" y="42183"/>
                </a:lnTo>
                <a:lnTo>
                  <a:pt x="175941" y="42014"/>
                </a:lnTo>
                <a:lnTo>
                  <a:pt x="175389" y="41846"/>
                </a:lnTo>
                <a:lnTo>
                  <a:pt x="174836" y="41683"/>
                </a:lnTo>
                <a:lnTo>
                  <a:pt x="174262" y="41515"/>
                </a:lnTo>
                <a:lnTo>
                  <a:pt x="173665" y="41352"/>
                </a:lnTo>
                <a:lnTo>
                  <a:pt x="173046" y="41194"/>
                </a:lnTo>
                <a:lnTo>
                  <a:pt x="172427" y="41031"/>
                </a:lnTo>
                <a:lnTo>
                  <a:pt x="171764" y="40874"/>
                </a:lnTo>
                <a:lnTo>
                  <a:pt x="171101" y="40722"/>
                </a:lnTo>
                <a:lnTo>
                  <a:pt x="170416" y="40569"/>
                </a:lnTo>
                <a:lnTo>
                  <a:pt x="169730" y="40417"/>
                </a:lnTo>
                <a:lnTo>
                  <a:pt x="169001" y="40271"/>
                </a:lnTo>
                <a:lnTo>
                  <a:pt x="168272" y="40129"/>
                </a:lnTo>
                <a:lnTo>
                  <a:pt x="167498" y="39988"/>
                </a:lnTo>
                <a:lnTo>
                  <a:pt x="166724" y="39847"/>
                </a:lnTo>
                <a:lnTo>
                  <a:pt x="165929" y="39711"/>
                </a:lnTo>
                <a:lnTo>
                  <a:pt x="165111" y="39575"/>
                </a:lnTo>
                <a:lnTo>
                  <a:pt x="164271" y="39445"/>
                </a:lnTo>
                <a:lnTo>
                  <a:pt x="163409" y="39320"/>
                </a:lnTo>
                <a:lnTo>
                  <a:pt x="162525" y="39195"/>
                </a:lnTo>
                <a:lnTo>
                  <a:pt x="161641" y="39076"/>
                </a:lnTo>
                <a:lnTo>
                  <a:pt x="160712" y="38962"/>
                </a:lnTo>
                <a:lnTo>
                  <a:pt x="159762" y="38848"/>
                </a:lnTo>
                <a:lnTo>
                  <a:pt x="158812" y="38739"/>
                </a:lnTo>
                <a:lnTo>
                  <a:pt x="157817" y="38630"/>
                </a:lnTo>
                <a:lnTo>
                  <a:pt x="156800" y="38527"/>
                </a:lnTo>
                <a:lnTo>
                  <a:pt x="155783" y="38429"/>
                </a:lnTo>
                <a:lnTo>
                  <a:pt x="154722" y="38337"/>
                </a:lnTo>
                <a:lnTo>
                  <a:pt x="153661" y="38250"/>
                </a:lnTo>
                <a:lnTo>
                  <a:pt x="152556" y="38163"/>
                </a:lnTo>
                <a:lnTo>
                  <a:pt x="151429" y="38082"/>
                </a:lnTo>
                <a:lnTo>
                  <a:pt x="150280" y="38006"/>
                </a:lnTo>
                <a:lnTo>
                  <a:pt x="149108" y="37930"/>
                </a:lnTo>
                <a:lnTo>
                  <a:pt x="147915" y="37864"/>
                </a:lnTo>
                <a:lnTo>
                  <a:pt x="146699" y="37799"/>
                </a:lnTo>
                <a:lnTo>
                  <a:pt x="145749" y="37750"/>
                </a:lnTo>
                <a:lnTo>
                  <a:pt x="144820" y="37702"/>
                </a:lnTo>
                <a:lnTo>
                  <a:pt x="143870" y="37647"/>
                </a:lnTo>
                <a:lnTo>
                  <a:pt x="142964" y="37593"/>
                </a:lnTo>
                <a:lnTo>
                  <a:pt x="141129" y="37468"/>
                </a:lnTo>
                <a:lnTo>
                  <a:pt x="139361" y="37338"/>
                </a:lnTo>
                <a:lnTo>
                  <a:pt x="137637" y="37191"/>
                </a:lnTo>
                <a:lnTo>
                  <a:pt x="135935" y="37039"/>
                </a:lnTo>
                <a:lnTo>
                  <a:pt x="134277" y="36881"/>
                </a:lnTo>
                <a:lnTo>
                  <a:pt x="132641" y="36708"/>
                </a:lnTo>
                <a:lnTo>
                  <a:pt x="131050" y="36528"/>
                </a:lnTo>
                <a:lnTo>
                  <a:pt x="129503" y="36344"/>
                </a:lnTo>
                <a:lnTo>
                  <a:pt x="128000" y="36148"/>
                </a:lnTo>
                <a:lnTo>
                  <a:pt x="126519" y="35942"/>
                </a:lnTo>
                <a:lnTo>
                  <a:pt x="125082" y="35735"/>
                </a:lnTo>
                <a:lnTo>
                  <a:pt x="123690" y="35518"/>
                </a:lnTo>
                <a:lnTo>
                  <a:pt x="122319" y="35295"/>
                </a:lnTo>
                <a:lnTo>
                  <a:pt x="120993" y="35067"/>
                </a:lnTo>
                <a:lnTo>
                  <a:pt x="119689" y="34834"/>
                </a:lnTo>
                <a:lnTo>
                  <a:pt x="118429" y="34595"/>
                </a:lnTo>
                <a:lnTo>
                  <a:pt x="117191" y="34350"/>
                </a:lnTo>
                <a:lnTo>
                  <a:pt x="115998" y="34100"/>
                </a:lnTo>
                <a:lnTo>
                  <a:pt x="114826" y="33850"/>
                </a:lnTo>
                <a:lnTo>
                  <a:pt x="113699" y="33595"/>
                </a:lnTo>
                <a:lnTo>
                  <a:pt x="112616" y="33334"/>
                </a:lnTo>
                <a:lnTo>
                  <a:pt x="111555" y="33074"/>
                </a:lnTo>
                <a:lnTo>
                  <a:pt x="110516" y="32808"/>
                </a:lnTo>
                <a:lnTo>
                  <a:pt x="109499" y="32541"/>
                </a:lnTo>
                <a:lnTo>
                  <a:pt x="108527" y="32275"/>
                </a:lnTo>
                <a:lnTo>
                  <a:pt x="107598" y="32004"/>
                </a:lnTo>
                <a:lnTo>
                  <a:pt x="106692" y="31738"/>
                </a:lnTo>
                <a:lnTo>
                  <a:pt x="105808" y="31466"/>
                </a:lnTo>
                <a:lnTo>
                  <a:pt x="104946" y="31194"/>
                </a:lnTo>
                <a:lnTo>
                  <a:pt x="104128" y="30923"/>
                </a:lnTo>
                <a:lnTo>
                  <a:pt x="103333" y="30651"/>
                </a:lnTo>
                <a:lnTo>
                  <a:pt x="102581" y="30385"/>
                </a:lnTo>
                <a:lnTo>
                  <a:pt x="101829" y="30113"/>
                </a:lnTo>
                <a:lnTo>
                  <a:pt x="101122" y="29847"/>
                </a:lnTo>
                <a:lnTo>
                  <a:pt x="100459" y="29587"/>
                </a:lnTo>
                <a:lnTo>
                  <a:pt x="99796" y="29326"/>
                </a:lnTo>
                <a:lnTo>
                  <a:pt x="99177" y="29065"/>
                </a:lnTo>
                <a:lnTo>
                  <a:pt x="98558" y="28810"/>
                </a:lnTo>
                <a:lnTo>
                  <a:pt x="97984" y="28560"/>
                </a:lnTo>
                <a:lnTo>
                  <a:pt x="97453" y="28310"/>
                </a:lnTo>
                <a:lnTo>
                  <a:pt x="96923" y="28066"/>
                </a:lnTo>
                <a:lnTo>
                  <a:pt x="96414" y="27827"/>
                </a:lnTo>
                <a:lnTo>
                  <a:pt x="95486" y="27365"/>
                </a:lnTo>
                <a:lnTo>
                  <a:pt x="94668" y="26931"/>
                </a:lnTo>
                <a:lnTo>
                  <a:pt x="93917" y="26518"/>
                </a:lnTo>
                <a:lnTo>
                  <a:pt x="93276" y="26138"/>
                </a:lnTo>
                <a:lnTo>
                  <a:pt x="92723" y="25790"/>
                </a:lnTo>
                <a:lnTo>
                  <a:pt x="92237" y="25475"/>
                </a:lnTo>
                <a:lnTo>
                  <a:pt x="91839" y="25203"/>
                </a:lnTo>
                <a:lnTo>
                  <a:pt x="91529" y="24975"/>
                </a:lnTo>
                <a:lnTo>
                  <a:pt x="91109" y="24649"/>
                </a:lnTo>
                <a:lnTo>
                  <a:pt x="91021" y="23965"/>
                </a:lnTo>
                <a:lnTo>
                  <a:pt x="90955" y="23297"/>
                </a:lnTo>
                <a:lnTo>
                  <a:pt x="90955" y="22634"/>
                </a:lnTo>
                <a:lnTo>
                  <a:pt x="90955" y="21982"/>
                </a:lnTo>
                <a:lnTo>
                  <a:pt x="91021" y="21336"/>
                </a:lnTo>
                <a:lnTo>
                  <a:pt x="91109" y="20706"/>
                </a:lnTo>
                <a:lnTo>
                  <a:pt x="91242" y="20092"/>
                </a:lnTo>
                <a:lnTo>
                  <a:pt x="91397" y="19484"/>
                </a:lnTo>
                <a:lnTo>
                  <a:pt x="91596" y="18892"/>
                </a:lnTo>
                <a:lnTo>
                  <a:pt x="91817" y="18310"/>
                </a:lnTo>
                <a:lnTo>
                  <a:pt x="92060" y="17746"/>
                </a:lnTo>
                <a:lnTo>
                  <a:pt x="92347" y="17192"/>
                </a:lnTo>
                <a:lnTo>
                  <a:pt x="92679" y="16659"/>
                </a:lnTo>
                <a:lnTo>
                  <a:pt x="93032" y="16138"/>
                </a:lnTo>
                <a:lnTo>
                  <a:pt x="93408" y="15633"/>
                </a:lnTo>
                <a:lnTo>
                  <a:pt x="93806" y="15144"/>
                </a:lnTo>
                <a:lnTo>
                  <a:pt x="94248" y="14671"/>
                </a:lnTo>
                <a:lnTo>
                  <a:pt x="94712" y="14215"/>
                </a:lnTo>
                <a:lnTo>
                  <a:pt x="95199" y="13780"/>
                </a:lnTo>
                <a:lnTo>
                  <a:pt x="95707" y="13362"/>
                </a:lnTo>
                <a:lnTo>
                  <a:pt x="96259" y="12960"/>
                </a:lnTo>
                <a:lnTo>
                  <a:pt x="96812" y="12580"/>
                </a:lnTo>
                <a:lnTo>
                  <a:pt x="97122" y="12401"/>
                </a:lnTo>
                <a:lnTo>
                  <a:pt x="97409" y="12222"/>
                </a:lnTo>
                <a:lnTo>
                  <a:pt x="97718" y="12048"/>
                </a:lnTo>
                <a:lnTo>
                  <a:pt x="98028" y="11885"/>
                </a:lnTo>
                <a:lnTo>
                  <a:pt x="98337" y="11722"/>
                </a:lnTo>
                <a:lnTo>
                  <a:pt x="98669" y="11564"/>
                </a:lnTo>
                <a:lnTo>
                  <a:pt x="98978" y="11412"/>
                </a:lnTo>
                <a:lnTo>
                  <a:pt x="99332" y="11271"/>
                </a:lnTo>
                <a:lnTo>
                  <a:pt x="99663" y="11130"/>
                </a:lnTo>
                <a:lnTo>
                  <a:pt x="99995" y="10994"/>
                </a:lnTo>
                <a:lnTo>
                  <a:pt x="100349" y="10864"/>
                </a:lnTo>
                <a:lnTo>
                  <a:pt x="100702" y="10744"/>
                </a:lnTo>
                <a:lnTo>
                  <a:pt x="101056" y="10625"/>
                </a:lnTo>
                <a:lnTo>
                  <a:pt x="101432" y="10516"/>
                </a:lnTo>
                <a:lnTo>
                  <a:pt x="101807" y="10407"/>
                </a:lnTo>
                <a:lnTo>
                  <a:pt x="102183" y="10310"/>
                </a:lnTo>
                <a:lnTo>
                  <a:pt x="102559" y="10212"/>
                </a:lnTo>
                <a:lnTo>
                  <a:pt x="102935" y="10125"/>
                </a:lnTo>
                <a:lnTo>
                  <a:pt x="103333" y="10043"/>
                </a:lnTo>
                <a:lnTo>
                  <a:pt x="103708" y="9973"/>
                </a:lnTo>
                <a:lnTo>
                  <a:pt x="104084" y="9913"/>
                </a:lnTo>
                <a:lnTo>
                  <a:pt x="104592" y="9848"/>
                </a:lnTo>
                <a:lnTo>
                  <a:pt x="105211" y="9772"/>
                </a:lnTo>
                <a:lnTo>
                  <a:pt x="105941" y="9701"/>
                </a:lnTo>
                <a:lnTo>
                  <a:pt x="106759" y="9620"/>
                </a:lnTo>
                <a:lnTo>
                  <a:pt x="107709" y="9538"/>
                </a:lnTo>
                <a:lnTo>
                  <a:pt x="108748" y="9457"/>
                </a:lnTo>
                <a:lnTo>
                  <a:pt x="109875" y="9370"/>
                </a:lnTo>
                <a:lnTo>
                  <a:pt x="111113" y="9288"/>
                </a:lnTo>
                <a:lnTo>
                  <a:pt x="112417" y="9207"/>
                </a:lnTo>
                <a:lnTo>
                  <a:pt x="113787" y="9126"/>
                </a:lnTo>
                <a:lnTo>
                  <a:pt x="115246" y="9049"/>
                </a:lnTo>
                <a:lnTo>
                  <a:pt x="116749" y="8979"/>
                </a:lnTo>
                <a:lnTo>
                  <a:pt x="118341" y="8908"/>
                </a:lnTo>
                <a:lnTo>
                  <a:pt x="119976" y="8848"/>
                </a:lnTo>
                <a:lnTo>
                  <a:pt x="121656" y="8794"/>
                </a:lnTo>
                <a:lnTo>
                  <a:pt x="123380" y="8745"/>
                </a:lnTo>
                <a:lnTo>
                  <a:pt x="125148" y="8713"/>
                </a:lnTo>
                <a:lnTo>
                  <a:pt x="126961" y="8686"/>
                </a:lnTo>
                <a:lnTo>
                  <a:pt x="128795" y="8669"/>
                </a:lnTo>
                <a:lnTo>
                  <a:pt x="130652" y="8664"/>
                </a:lnTo>
                <a:close/>
                <a:moveTo>
                  <a:pt x="124994" y="50645"/>
                </a:moveTo>
                <a:lnTo>
                  <a:pt x="126121" y="50651"/>
                </a:lnTo>
                <a:lnTo>
                  <a:pt x="127226" y="50667"/>
                </a:lnTo>
                <a:lnTo>
                  <a:pt x="128265" y="50694"/>
                </a:lnTo>
                <a:lnTo>
                  <a:pt x="129282" y="50732"/>
                </a:lnTo>
                <a:lnTo>
                  <a:pt x="130276" y="50781"/>
                </a:lnTo>
                <a:lnTo>
                  <a:pt x="131227" y="50841"/>
                </a:lnTo>
                <a:lnTo>
                  <a:pt x="132133" y="50906"/>
                </a:lnTo>
                <a:lnTo>
                  <a:pt x="132995" y="50987"/>
                </a:lnTo>
                <a:lnTo>
                  <a:pt x="133835" y="51074"/>
                </a:lnTo>
                <a:lnTo>
                  <a:pt x="134233" y="51123"/>
                </a:lnTo>
                <a:lnTo>
                  <a:pt x="134631" y="51172"/>
                </a:lnTo>
                <a:lnTo>
                  <a:pt x="135006" y="51226"/>
                </a:lnTo>
                <a:lnTo>
                  <a:pt x="135382" y="51281"/>
                </a:lnTo>
                <a:lnTo>
                  <a:pt x="135758" y="51340"/>
                </a:lnTo>
                <a:lnTo>
                  <a:pt x="136112" y="51400"/>
                </a:lnTo>
                <a:lnTo>
                  <a:pt x="136465" y="51460"/>
                </a:lnTo>
                <a:lnTo>
                  <a:pt x="136797" y="51531"/>
                </a:lnTo>
                <a:lnTo>
                  <a:pt x="137128" y="51596"/>
                </a:lnTo>
                <a:lnTo>
                  <a:pt x="137438" y="51666"/>
                </a:lnTo>
                <a:lnTo>
                  <a:pt x="137747" y="51737"/>
                </a:lnTo>
                <a:lnTo>
                  <a:pt x="138057" y="51813"/>
                </a:lnTo>
                <a:lnTo>
                  <a:pt x="138410" y="51916"/>
                </a:lnTo>
                <a:lnTo>
                  <a:pt x="138764" y="52019"/>
                </a:lnTo>
                <a:lnTo>
                  <a:pt x="139095" y="52123"/>
                </a:lnTo>
                <a:lnTo>
                  <a:pt x="139405" y="52231"/>
                </a:lnTo>
                <a:lnTo>
                  <a:pt x="139692" y="52340"/>
                </a:lnTo>
                <a:lnTo>
                  <a:pt x="139980" y="52454"/>
                </a:lnTo>
                <a:lnTo>
                  <a:pt x="140223" y="52568"/>
                </a:lnTo>
                <a:lnTo>
                  <a:pt x="140466" y="52682"/>
                </a:lnTo>
                <a:lnTo>
                  <a:pt x="140687" y="52802"/>
                </a:lnTo>
                <a:lnTo>
                  <a:pt x="140908" y="52916"/>
                </a:lnTo>
                <a:lnTo>
                  <a:pt x="141085" y="53035"/>
                </a:lnTo>
                <a:lnTo>
                  <a:pt x="141284" y="53155"/>
                </a:lnTo>
                <a:lnTo>
                  <a:pt x="141438" y="53274"/>
                </a:lnTo>
                <a:lnTo>
                  <a:pt x="141593" y="53394"/>
                </a:lnTo>
                <a:lnTo>
                  <a:pt x="141836" y="53633"/>
                </a:lnTo>
                <a:lnTo>
                  <a:pt x="142057" y="53866"/>
                </a:lnTo>
                <a:lnTo>
                  <a:pt x="142234" y="54100"/>
                </a:lnTo>
                <a:lnTo>
                  <a:pt x="142345" y="54328"/>
                </a:lnTo>
                <a:lnTo>
                  <a:pt x="142455" y="54545"/>
                </a:lnTo>
                <a:lnTo>
                  <a:pt x="142499" y="54762"/>
                </a:lnTo>
                <a:lnTo>
                  <a:pt x="142544" y="54963"/>
                </a:lnTo>
                <a:lnTo>
                  <a:pt x="142544" y="55153"/>
                </a:lnTo>
                <a:lnTo>
                  <a:pt x="142544" y="55327"/>
                </a:lnTo>
                <a:lnTo>
                  <a:pt x="141350" y="55105"/>
                </a:lnTo>
                <a:lnTo>
                  <a:pt x="140134" y="54871"/>
                </a:lnTo>
                <a:lnTo>
                  <a:pt x="138941" y="54632"/>
                </a:lnTo>
                <a:lnTo>
                  <a:pt x="137747" y="54382"/>
                </a:lnTo>
                <a:lnTo>
                  <a:pt x="136554" y="54121"/>
                </a:lnTo>
                <a:lnTo>
                  <a:pt x="135382" y="53855"/>
                </a:lnTo>
                <a:lnTo>
                  <a:pt x="134189" y="53578"/>
                </a:lnTo>
                <a:lnTo>
                  <a:pt x="133017" y="53290"/>
                </a:lnTo>
                <a:lnTo>
                  <a:pt x="131846" y="52997"/>
                </a:lnTo>
                <a:lnTo>
                  <a:pt x="130674" y="52693"/>
                </a:lnTo>
                <a:lnTo>
                  <a:pt x="129503" y="52378"/>
                </a:lnTo>
                <a:lnTo>
                  <a:pt x="128353" y="52052"/>
                </a:lnTo>
                <a:lnTo>
                  <a:pt x="127204" y="51715"/>
                </a:lnTo>
                <a:lnTo>
                  <a:pt x="126077" y="51373"/>
                </a:lnTo>
                <a:lnTo>
                  <a:pt x="124949" y="51015"/>
                </a:lnTo>
                <a:lnTo>
                  <a:pt x="123822" y="50651"/>
                </a:lnTo>
                <a:lnTo>
                  <a:pt x="124994" y="50645"/>
                </a:lnTo>
                <a:close/>
                <a:moveTo>
                  <a:pt x="249965" y="34361"/>
                </a:moveTo>
                <a:lnTo>
                  <a:pt x="250031" y="35078"/>
                </a:lnTo>
                <a:lnTo>
                  <a:pt x="250031" y="35806"/>
                </a:lnTo>
                <a:lnTo>
                  <a:pt x="250031" y="36126"/>
                </a:lnTo>
                <a:lnTo>
                  <a:pt x="250009" y="36441"/>
                </a:lnTo>
                <a:lnTo>
                  <a:pt x="249987" y="36762"/>
                </a:lnTo>
                <a:lnTo>
                  <a:pt x="249921" y="37077"/>
                </a:lnTo>
                <a:lnTo>
                  <a:pt x="249877" y="37386"/>
                </a:lnTo>
                <a:lnTo>
                  <a:pt x="249788" y="37702"/>
                </a:lnTo>
                <a:lnTo>
                  <a:pt x="249700" y="38011"/>
                </a:lnTo>
                <a:lnTo>
                  <a:pt x="249611" y="38326"/>
                </a:lnTo>
                <a:lnTo>
                  <a:pt x="248948" y="38983"/>
                </a:lnTo>
                <a:lnTo>
                  <a:pt x="248329" y="39657"/>
                </a:lnTo>
                <a:lnTo>
                  <a:pt x="247733" y="40341"/>
                </a:lnTo>
                <a:lnTo>
                  <a:pt x="247158" y="41037"/>
                </a:lnTo>
                <a:lnTo>
                  <a:pt x="246627" y="41743"/>
                </a:lnTo>
                <a:lnTo>
                  <a:pt x="246119" y="42454"/>
                </a:lnTo>
                <a:lnTo>
                  <a:pt x="245633" y="43182"/>
                </a:lnTo>
                <a:lnTo>
                  <a:pt x="245191" y="43921"/>
                </a:lnTo>
                <a:lnTo>
                  <a:pt x="245169" y="43959"/>
                </a:lnTo>
                <a:lnTo>
                  <a:pt x="245169" y="43997"/>
                </a:lnTo>
                <a:lnTo>
                  <a:pt x="244594" y="44459"/>
                </a:lnTo>
                <a:lnTo>
                  <a:pt x="243975" y="44909"/>
                </a:lnTo>
                <a:lnTo>
                  <a:pt x="243312" y="45360"/>
                </a:lnTo>
                <a:lnTo>
                  <a:pt x="242649" y="45806"/>
                </a:lnTo>
                <a:lnTo>
                  <a:pt x="241919" y="46246"/>
                </a:lnTo>
                <a:lnTo>
                  <a:pt x="241190" y="46680"/>
                </a:lnTo>
                <a:lnTo>
                  <a:pt x="240416" y="47109"/>
                </a:lnTo>
                <a:lnTo>
                  <a:pt x="239621" y="47538"/>
                </a:lnTo>
                <a:lnTo>
                  <a:pt x="238781" y="47957"/>
                </a:lnTo>
                <a:lnTo>
                  <a:pt x="237919" y="48375"/>
                </a:lnTo>
                <a:lnTo>
                  <a:pt x="237035" y="48788"/>
                </a:lnTo>
                <a:lnTo>
                  <a:pt x="236106" y="49190"/>
                </a:lnTo>
                <a:lnTo>
                  <a:pt x="235156" y="49591"/>
                </a:lnTo>
                <a:lnTo>
                  <a:pt x="234183" y="49988"/>
                </a:lnTo>
                <a:lnTo>
                  <a:pt x="233189" y="50374"/>
                </a:lnTo>
                <a:lnTo>
                  <a:pt x="232150" y="50759"/>
                </a:lnTo>
                <a:lnTo>
                  <a:pt x="231089" y="51139"/>
                </a:lnTo>
                <a:lnTo>
                  <a:pt x="230006" y="51509"/>
                </a:lnTo>
                <a:lnTo>
                  <a:pt x="228879" y="51878"/>
                </a:lnTo>
                <a:lnTo>
                  <a:pt x="227751" y="52237"/>
                </a:lnTo>
                <a:lnTo>
                  <a:pt x="226580" y="52590"/>
                </a:lnTo>
                <a:lnTo>
                  <a:pt x="225386" y="52937"/>
                </a:lnTo>
                <a:lnTo>
                  <a:pt x="224171" y="53280"/>
                </a:lnTo>
                <a:lnTo>
                  <a:pt x="222911" y="53616"/>
                </a:lnTo>
                <a:lnTo>
                  <a:pt x="221651" y="53948"/>
                </a:lnTo>
                <a:lnTo>
                  <a:pt x="220347" y="54268"/>
                </a:lnTo>
                <a:lnTo>
                  <a:pt x="219021" y="54583"/>
                </a:lnTo>
                <a:lnTo>
                  <a:pt x="217672" y="54893"/>
                </a:lnTo>
                <a:lnTo>
                  <a:pt x="216302" y="55197"/>
                </a:lnTo>
                <a:lnTo>
                  <a:pt x="214909" y="55490"/>
                </a:lnTo>
                <a:lnTo>
                  <a:pt x="213473" y="55778"/>
                </a:lnTo>
                <a:lnTo>
                  <a:pt x="212036" y="56055"/>
                </a:lnTo>
                <a:lnTo>
                  <a:pt x="211329" y="56012"/>
                </a:lnTo>
                <a:lnTo>
                  <a:pt x="210909" y="55979"/>
                </a:lnTo>
                <a:lnTo>
                  <a:pt x="210445" y="55941"/>
                </a:lnTo>
                <a:lnTo>
                  <a:pt x="209936" y="55898"/>
                </a:lnTo>
                <a:lnTo>
                  <a:pt x="209406" y="55843"/>
                </a:lnTo>
                <a:lnTo>
                  <a:pt x="208853" y="55784"/>
                </a:lnTo>
                <a:lnTo>
                  <a:pt x="208278" y="55713"/>
                </a:lnTo>
                <a:lnTo>
                  <a:pt x="207682" y="55631"/>
                </a:lnTo>
                <a:lnTo>
                  <a:pt x="207085" y="55545"/>
                </a:lnTo>
                <a:lnTo>
                  <a:pt x="206510" y="55441"/>
                </a:lnTo>
                <a:lnTo>
                  <a:pt x="205913" y="55327"/>
                </a:lnTo>
                <a:lnTo>
                  <a:pt x="205339" y="55208"/>
                </a:lnTo>
                <a:lnTo>
                  <a:pt x="204786" y="55072"/>
                </a:lnTo>
                <a:lnTo>
                  <a:pt x="204521" y="54996"/>
                </a:lnTo>
                <a:lnTo>
                  <a:pt x="204256" y="54920"/>
                </a:lnTo>
                <a:lnTo>
                  <a:pt x="203990" y="54844"/>
                </a:lnTo>
                <a:lnTo>
                  <a:pt x="203747" y="54762"/>
                </a:lnTo>
                <a:lnTo>
                  <a:pt x="203327" y="54605"/>
                </a:lnTo>
                <a:lnTo>
                  <a:pt x="202952" y="54437"/>
                </a:lnTo>
                <a:lnTo>
                  <a:pt x="202598" y="54268"/>
                </a:lnTo>
                <a:lnTo>
                  <a:pt x="202311" y="54089"/>
                </a:lnTo>
                <a:lnTo>
                  <a:pt x="202045" y="53899"/>
                </a:lnTo>
                <a:lnTo>
                  <a:pt x="201824" y="53709"/>
                </a:lnTo>
                <a:lnTo>
                  <a:pt x="201647" y="53508"/>
                </a:lnTo>
                <a:lnTo>
                  <a:pt x="201515" y="53301"/>
                </a:lnTo>
                <a:lnTo>
                  <a:pt x="201426" y="53089"/>
                </a:lnTo>
                <a:lnTo>
                  <a:pt x="201382" y="52872"/>
                </a:lnTo>
                <a:lnTo>
                  <a:pt x="201382" y="52644"/>
                </a:lnTo>
                <a:lnTo>
                  <a:pt x="201404" y="52411"/>
                </a:lnTo>
                <a:lnTo>
                  <a:pt x="201493" y="52172"/>
                </a:lnTo>
                <a:lnTo>
                  <a:pt x="201603" y="51927"/>
                </a:lnTo>
                <a:lnTo>
                  <a:pt x="201758" y="51672"/>
                </a:lnTo>
                <a:lnTo>
                  <a:pt x="201957" y="51417"/>
                </a:lnTo>
                <a:lnTo>
                  <a:pt x="202178" y="51183"/>
                </a:lnTo>
                <a:lnTo>
                  <a:pt x="202421" y="50955"/>
                </a:lnTo>
                <a:lnTo>
                  <a:pt x="202686" y="50743"/>
                </a:lnTo>
                <a:lnTo>
                  <a:pt x="202996" y="50537"/>
                </a:lnTo>
                <a:lnTo>
                  <a:pt x="203305" y="50336"/>
                </a:lnTo>
                <a:lnTo>
                  <a:pt x="203659" y="50151"/>
                </a:lnTo>
                <a:lnTo>
                  <a:pt x="204013" y="49972"/>
                </a:lnTo>
                <a:lnTo>
                  <a:pt x="204410" y="49798"/>
                </a:lnTo>
                <a:lnTo>
                  <a:pt x="204830" y="49635"/>
                </a:lnTo>
                <a:lnTo>
                  <a:pt x="205250" y="49477"/>
                </a:lnTo>
                <a:lnTo>
                  <a:pt x="205714" y="49325"/>
                </a:lnTo>
                <a:lnTo>
                  <a:pt x="206179" y="49184"/>
                </a:lnTo>
                <a:lnTo>
                  <a:pt x="206665" y="49043"/>
                </a:lnTo>
                <a:lnTo>
                  <a:pt x="207173" y="48913"/>
                </a:lnTo>
                <a:lnTo>
                  <a:pt x="207704" y="48788"/>
                </a:lnTo>
                <a:lnTo>
                  <a:pt x="208234" y="48668"/>
                </a:lnTo>
                <a:lnTo>
                  <a:pt x="208787" y="48554"/>
                </a:lnTo>
                <a:lnTo>
                  <a:pt x="209361" y="48445"/>
                </a:lnTo>
                <a:lnTo>
                  <a:pt x="209958" y="48337"/>
                </a:lnTo>
                <a:lnTo>
                  <a:pt x="210533" y="48234"/>
                </a:lnTo>
                <a:lnTo>
                  <a:pt x="211152" y="48136"/>
                </a:lnTo>
                <a:lnTo>
                  <a:pt x="211771" y="48038"/>
                </a:lnTo>
                <a:lnTo>
                  <a:pt x="212390" y="47946"/>
                </a:lnTo>
                <a:lnTo>
                  <a:pt x="213031" y="47859"/>
                </a:lnTo>
                <a:lnTo>
                  <a:pt x="214335" y="47685"/>
                </a:lnTo>
                <a:lnTo>
                  <a:pt x="215661" y="47522"/>
                </a:lnTo>
                <a:lnTo>
                  <a:pt x="217031" y="47359"/>
                </a:lnTo>
                <a:lnTo>
                  <a:pt x="218402" y="47202"/>
                </a:lnTo>
                <a:lnTo>
                  <a:pt x="220082" y="47006"/>
                </a:lnTo>
                <a:lnTo>
                  <a:pt x="221739" y="46800"/>
                </a:lnTo>
                <a:lnTo>
                  <a:pt x="222579" y="46696"/>
                </a:lnTo>
                <a:lnTo>
                  <a:pt x="223397" y="46593"/>
                </a:lnTo>
                <a:lnTo>
                  <a:pt x="224193" y="46479"/>
                </a:lnTo>
                <a:lnTo>
                  <a:pt x="225011" y="46365"/>
                </a:lnTo>
                <a:lnTo>
                  <a:pt x="225784" y="46246"/>
                </a:lnTo>
                <a:lnTo>
                  <a:pt x="226558" y="46121"/>
                </a:lnTo>
                <a:lnTo>
                  <a:pt x="227331" y="45990"/>
                </a:lnTo>
                <a:lnTo>
                  <a:pt x="228061" y="45849"/>
                </a:lnTo>
                <a:lnTo>
                  <a:pt x="228790" y="45708"/>
                </a:lnTo>
                <a:lnTo>
                  <a:pt x="229475" y="45556"/>
                </a:lnTo>
                <a:lnTo>
                  <a:pt x="230161" y="45398"/>
                </a:lnTo>
                <a:lnTo>
                  <a:pt x="230824" y="45224"/>
                </a:lnTo>
                <a:lnTo>
                  <a:pt x="231443" y="45051"/>
                </a:lnTo>
                <a:lnTo>
                  <a:pt x="232039" y="44860"/>
                </a:lnTo>
                <a:lnTo>
                  <a:pt x="232592" y="44665"/>
                </a:lnTo>
                <a:lnTo>
                  <a:pt x="233122" y="44453"/>
                </a:lnTo>
                <a:lnTo>
                  <a:pt x="233388" y="44344"/>
                </a:lnTo>
                <a:lnTo>
                  <a:pt x="233631" y="44236"/>
                </a:lnTo>
                <a:lnTo>
                  <a:pt x="233874" y="44122"/>
                </a:lnTo>
                <a:lnTo>
                  <a:pt x="234095" y="44002"/>
                </a:lnTo>
                <a:lnTo>
                  <a:pt x="234316" y="43883"/>
                </a:lnTo>
                <a:lnTo>
                  <a:pt x="234515" y="43758"/>
                </a:lnTo>
                <a:lnTo>
                  <a:pt x="234714" y="43627"/>
                </a:lnTo>
                <a:lnTo>
                  <a:pt x="234913" y="43497"/>
                </a:lnTo>
                <a:lnTo>
                  <a:pt x="235090" y="43361"/>
                </a:lnTo>
                <a:lnTo>
                  <a:pt x="235244" y="43226"/>
                </a:lnTo>
                <a:lnTo>
                  <a:pt x="235399" y="43084"/>
                </a:lnTo>
                <a:lnTo>
                  <a:pt x="235554" y="42938"/>
                </a:lnTo>
                <a:lnTo>
                  <a:pt x="235686" y="42791"/>
                </a:lnTo>
                <a:lnTo>
                  <a:pt x="235819" y="42639"/>
                </a:lnTo>
                <a:lnTo>
                  <a:pt x="235930" y="42481"/>
                </a:lnTo>
                <a:lnTo>
                  <a:pt x="236018" y="42324"/>
                </a:lnTo>
                <a:lnTo>
                  <a:pt x="236106" y="42156"/>
                </a:lnTo>
                <a:lnTo>
                  <a:pt x="236195" y="41987"/>
                </a:lnTo>
                <a:lnTo>
                  <a:pt x="236261" y="41819"/>
                </a:lnTo>
                <a:lnTo>
                  <a:pt x="236305" y="41639"/>
                </a:lnTo>
                <a:lnTo>
                  <a:pt x="236349" y="41460"/>
                </a:lnTo>
                <a:lnTo>
                  <a:pt x="236372" y="41276"/>
                </a:lnTo>
                <a:lnTo>
                  <a:pt x="236372" y="41085"/>
                </a:lnTo>
                <a:lnTo>
                  <a:pt x="236372" y="40890"/>
                </a:lnTo>
                <a:lnTo>
                  <a:pt x="236372" y="40640"/>
                </a:lnTo>
                <a:lnTo>
                  <a:pt x="236372" y="40396"/>
                </a:lnTo>
                <a:lnTo>
                  <a:pt x="236394" y="40157"/>
                </a:lnTo>
                <a:lnTo>
                  <a:pt x="236438" y="39923"/>
                </a:lnTo>
                <a:lnTo>
                  <a:pt x="236482" y="39690"/>
                </a:lnTo>
                <a:lnTo>
                  <a:pt x="236548" y="39461"/>
                </a:lnTo>
                <a:lnTo>
                  <a:pt x="236637" y="39239"/>
                </a:lnTo>
                <a:lnTo>
                  <a:pt x="236725" y="39021"/>
                </a:lnTo>
                <a:lnTo>
                  <a:pt x="236836" y="38810"/>
                </a:lnTo>
                <a:lnTo>
                  <a:pt x="236968" y="38598"/>
                </a:lnTo>
                <a:lnTo>
                  <a:pt x="237101" y="38397"/>
                </a:lnTo>
                <a:lnTo>
                  <a:pt x="237256" y="38196"/>
                </a:lnTo>
                <a:lnTo>
                  <a:pt x="237433" y="38000"/>
                </a:lnTo>
                <a:lnTo>
                  <a:pt x="237609" y="37805"/>
                </a:lnTo>
                <a:lnTo>
                  <a:pt x="237808" y="37620"/>
                </a:lnTo>
                <a:lnTo>
                  <a:pt x="238007" y="37441"/>
                </a:lnTo>
                <a:lnTo>
                  <a:pt x="238228" y="37262"/>
                </a:lnTo>
                <a:lnTo>
                  <a:pt x="238471" y="37088"/>
                </a:lnTo>
                <a:lnTo>
                  <a:pt x="238715" y="36919"/>
                </a:lnTo>
                <a:lnTo>
                  <a:pt x="238980" y="36756"/>
                </a:lnTo>
                <a:lnTo>
                  <a:pt x="239245" y="36599"/>
                </a:lnTo>
                <a:lnTo>
                  <a:pt x="239554" y="36447"/>
                </a:lnTo>
                <a:lnTo>
                  <a:pt x="239842" y="36300"/>
                </a:lnTo>
                <a:lnTo>
                  <a:pt x="240173" y="36154"/>
                </a:lnTo>
                <a:lnTo>
                  <a:pt x="240505" y="36018"/>
                </a:lnTo>
                <a:lnTo>
                  <a:pt x="240836" y="35882"/>
                </a:lnTo>
                <a:lnTo>
                  <a:pt x="241190" y="35757"/>
                </a:lnTo>
                <a:lnTo>
                  <a:pt x="241566" y="35632"/>
                </a:lnTo>
                <a:lnTo>
                  <a:pt x="241964" y="35513"/>
                </a:lnTo>
                <a:lnTo>
                  <a:pt x="242362" y="35404"/>
                </a:lnTo>
                <a:lnTo>
                  <a:pt x="242759" y="35295"/>
                </a:lnTo>
                <a:lnTo>
                  <a:pt x="243179" y="35192"/>
                </a:lnTo>
                <a:lnTo>
                  <a:pt x="243666" y="35089"/>
                </a:lnTo>
                <a:lnTo>
                  <a:pt x="244130" y="34991"/>
                </a:lnTo>
                <a:lnTo>
                  <a:pt x="244616" y="34904"/>
                </a:lnTo>
                <a:lnTo>
                  <a:pt x="245080" y="34828"/>
                </a:lnTo>
                <a:lnTo>
                  <a:pt x="245544" y="34758"/>
                </a:lnTo>
                <a:lnTo>
                  <a:pt x="246009" y="34692"/>
                </a:lnTo>
                <a:lnTo>
                  <a:pt x="246473" y="34633"/>
                </a:lnTo>
                <a:lnTo>
                  <a:pt x="246915" y="34584"/>
                </a:lnTo>
                <a:lnTo>
                  <a:pt x="247357" y="34535"/>
                </a:lnTo>
                <a:lnTo>
                  <a:pt x="247777" y="34497"/>
                </a:lnTo>
                <a:lnTo>
                  <a:pt x="248175" y="34464"/>
                </a:lnTo>
                <a:lnTo>
                  <a:pt x="248573" y="34437"/>
                </a:lnTo>
                <a:lnTo>
                  <a:pt x="249324" y="34388"/>
                </a:lnTo>
                <a:lnTo>
                  <a:pt x="249965" y="34361"/>
                </a:lnTo>
                <a:close/>
                <a:moveTo>
                  <a:pt x="105278" y="41900"/>
                </a:moveTo>
                <a:lnTo>
                  <a:pt x="105808" y="42025"/>
                </a:lnTo>
                <a:lnTo>
                  <a:pt x="106339" y="42145"/>
                </a:lnTo>
                <a:lnTo>
                  <a:pt x="106891" y="42259"/>
                </a:lnTo>
                <a:lnTo>
                  <a:pt x="107444" y="42367"/>
                </a:lnTo>
                <a:lnTo>
                  <a:pt x="107996" y="42471"/>
                </a:lnTo>
                <a:lnTo>
                  <a:pt x="108571" y="42568"/>
                </a:lnTo>
                <a:lnTo>
                  <a:pt x="109146" y="42661"/>
                </a:lnTo>
                <a:lnTo>
                  <a:pt x="109720" y="42753"/>
                </a:lnTo>
                <a:lnTo>
                  <a:pt x="110317" y="42834"/>
                </a:lnTo>
                <a:lnTo>
                  <a:pt x="110936" y="42916"/>
                </a:lnTo>
                <a:lnTo>
                  <a:pt x="111555" y="42997"/>
                </a:lnTo>
                <a:lnTo>
                  <a:pt x="112174" y="43068"/>
                </a:lnTo>
                <a:lnTo>
                  <a:pt x="112815" y="43139"/>
                </a:lnTo>
                <a:lnTo>
                  <a:pt x="113456" y="43209"/>
                </a:lnTo>
                <a:lnTo>
                  <a:pt x="114119" y="43274"/>
                </a:lnTo>
                <a:lnTo>
                  <a:pt x="114782" y="43334"/>
                </a:lnTo>
                <a:lnTo>
                  <a:pt x="116152" y="43448"/>
                </a:lnTo>
                <a:lnTo>
                  <a:pt x="117567" y="43557"/>
                </a:lnTo>
                <a:lnTo>
                  <a:pt x="119026" y="43660"/>
                </a:lnTo>
                <a:lnTo>
                  <a:pt x="120529" y="43752"/>
                </a:lnTo>
                <a:lnTo>
                  <a:pt x="122098" y="43845"/>
                </a:lnTo>
                <a:lnTo>
                  <a:pt x="123712" y="43937"/>
                </a:lnTo>
                <a:lnTo>
                  <a:pt x="127071" y="44116"/>
                </a:lnTo>
                <a:lnTo>
                  <a:pt x="129481" y="44241"/>
                </a:lnTo>
                <a:lnTo>
                  <a:pt x="132000" y="44377"/>
                </a:lnTo>
                <a:lnTo>
                  <a:pt x="134697" y="44529"/>
                </a:lnTo>
                <a:lnTo>
                  <a:pt x="137504" y="44703"/>
                </a:lnTo>
                <a:lnTo>
                  <a:pt x="138985" y="44795"/>
                </a:lnTo>
                <a:lnTo>
                  <a:pt x="140488" y="44898"/>
                </a:lnTo>
                <a:lnTo>
                  <a:pt x="142013" y="45002"/>
                </a:lnTo>
                <a:lnTo>
                  <a:pt x="143582" y="45116"/>
                </a:lnTo>
                <a:lnTo>
                  <a:pt x="145196" y="45235"/>
                </a:lnTo>
                <a:lnTo>
                  <a:pt x="146854" y="45366"/>
                </a:lnTo>
                <a:lnTo>
                  <a:pt x="148534" y="45501"/>
                </a:lnTo>
                <a:lnTo>
                  <a:pt x="150258" y="45648"/>
                </a:lnTo>
                <a:lnTo>
                  <a:pt x="150899" y="45708"/>
                </a:lnTo>
                <a:lnTo>
                  <a:pt x="151517" y="45768"/>
                </a:lnTo>
                <a:lnTo>
                  <a:pt x="152136" y="45827"/>
                </a:lnTo>
                <a:lnTo>
                  <a:pt x="152755" y="45892"/>
                </a:lnTo>
                <a:lnTo>
                  <a:pt x="153352" y="45963"/>
                </a:lnTo>
                <a:lnTo>
                  <a:pt x="153927" y="46034"/>
                </a:lnTo>
                <a:lnTo>
                  <a:pt x="154501" y="46110"/>
                </a:lnTo>
                <a:lnTo>
                  <a:pt x="155054" y="46186"/>
                </a:lnTo>
                <a:lnTo>
                  <a:pt x="155607" y="46267"/>
                </a:lnTo>
                <a:lnTo>
                  <a:pt x="156137" y="46349"/>
                </a:lnTo>
                <a:lnTo>
                  <a:pt x="156667" y="46430"/>
                </a:lnTo>
                <a:lnTo>
                  <a:pt x="157176" y="46517"/>
                </a:lnTo>
                <a:lnTo>
                  <a:pt x="157684" y="46609"/>
                </a:lnTo>
                <a:lnTo>
                  <a:pt x="158171" y="46702"/>
                </a:lnTo>
                <a:lnTo>
                  <a:pt x="158635" y="46800"/>
                </a:lnTo>
                <a:lnTo>
                  <a:pt x="159099" y="46897"/>
                </a:lnTo>
                <a:lnTo>
                  <a:pt x="159541" y="46995"/>
                </a:lnTo>
                <a:lnTo>
                  <a:pt x="159983" y="47098"/>
                </a:lnTo>
                <a:lnTo>
                  <a:pt x="160403" y="47207"/>
                </a:lnTo>
                <a:lnTo>
                  <a:pt x="160823" y="47316"/>
                </a:lnTo>
                <a:lnTo>
                  <a:pt x="161221" y="47424"/>
                </a:lnTo>
                <a:lnTo>
                  <a:pt x="161619" y="47538"/>
                </a:lnTo>
                <a:lnTo>
                  <a:pt x="161994" y="47658"/>
                </a:lnTo>
                <a:lnTo>
                  <a:pt x="162348" y="47777"/>
                </a:lnTo>
                <a:lnTo>
                  <a:pt x="162702" y="47897"/>
                </a:lnTo>
                <a:lnTo>
                  <a:pt x="163033" y="48022"/>
                </a:lnTo>
                <a:lnTo>
                  <a:pt x="163365" y="48147"/>
                </a:lnTo>
                <a:lnTo>
                  <a:pt x="163674" y="48277"/>
                </a:lnTo>
                <a:lnTo>
                  <a:pt x="163984" y="48413"/>
                </a:lnTo>
                <a:lnTo>
                  <a:pt x="164271" y="48543"/>
                </a:lnTo>
                <a:lnTo>
                  <a:pt x="164536" y="48684"/>
                </a:lnTo>
                <a:lnTo>
                  <a:pt x="164801" y="48826"/>
                </a:lnTo>
                <a:lnTo>
                  <a:pt x="165089" y="48978"/>
                </a:lnTo>
                <a:lnTo>
                  <a:pt x="165332" y="49135"/>
                </a:lnTo>
                <a:lnTo>
                  <a:pt x="165575" y="49298"/>
                </a:lnTo>
                <a:lnTo>
                  <a:pt x="165796" y="49461"/>
                </a:lnTo>
                <a:lnTo>
                  <a:pt x="166017" y="49624"/>
                </a:lnTo>
                <a:lnTo>
                  <a:pt x="166216" y="49787"/>
                </a:lnTo>
                <a:lnTo>
                  <a:pt x="166393" y="49950"/>
                </a:lnTo>
                <a:lnTo>
                  <a:pt x="166548" y="50118"/>
                </a:lnTo>
                <a:lnTo>
                  <a:pt x="166702" y="50287"/>
                </a:lnTo>
                <a:lnTo>
                  <a:pt x="166835" y="50455"/>
                </a:lnTo>
                <a:lnTo>
                  <a:pt x="166945" y="50623"/>
                </a:lnTo>
                <a:lnTo>
                  <a:pt x="167056" y="50792"/>
                </a:lnTo>
                <a:lnTo>
                  <a:pt x="167233" y="51134"/>
                </a:lnTo>
                <a:lnTo>
                  <a:pt x="167365" y="51476"/>
                </a:lnTo>
                <a:lnTo>
                  <a:pt x="167432" y="51818"/>
                </a:lnTo>
                <a:lnTo>
                  <a:pt x="167476" y="52166"/>
                </a:lnTo>
                <a:lnTo>
                  <a:pt x="167476" y="52508"/>
                </a:lnTo>
                <a:lnTo>
                  <a:pt x="167432" y="52850"/>
                </a:lnTo>
                <a:lnTo>
                  <a:pt x="167365" y="53187"/>
                </a:lnTo>
                <a:lnTo>
                  <a:pt x="167255" y="53524"/>
                </a:lnTo>
                <a:lnTo>
                  <a:pt x="167100" y="53855"/>
                </a:lnTo>
                <a:lnTo>
                  <a:pt x="166945" y="54181"/>
                </a:lnTo>
                <a:lnTo>
                  <a:pt x="166747" y="54502"/>
                </a:lnTo>
                <a:lnTo>
                  <a:pt x="166548" y="54817"/>
                </a:lnTo>
                <a:lnTo>
                  <a:pt x="166327" y="55121"/>
                </a:lnTo>
                <a:lnTo>
                  <a:pt x="166083" y="55420"/>
                </a:lnTo>
                <a:lnTo>
                  <a:pt x="165818" y="55708"/>
                </a:lnTo>
                <a:lnTo>
                  <a:pt x="165575" y="55985"/>
                </a:lnTo>
                <a:lnTo>
                  <a:pt x="165288" y="56256"/>
                </a:lnTo>
                <a:lnTo>
                  <a:pt x="165022" y="56511"/>
                </a:lnTo>
                <a:lnTo>
                  <a:pt x="164492" y="56989"/>
                </a:lnTo>
                <a:lnTo>
                  <a:pt x="163962" y="57408"/>
                </a:lnTo>
                <a:lnTo>
                  <a:pt x="163497" y="57766"/>
                </a:lnTo>
                <a:lnTo>
                  <a:pt x="163077" y="58054"/>
                </a:lnTo>
                <a:lnTo>
                  <a:pt x="162061" y="57962"/>
                </a:lnTo>
                <a:lnTo>
                  <a:pt x="161022" y="57864"/>
                </a:lnTo>
                <a:lnTo>
                  <a:pt x="159983" y="57761"/>
                </a:lnTo>
                <a:lnTo>
                  <a:pt x="158922" y="57652"/>
                </a:lnTo>
                <a:lnTo>
                  <a:pt x="157861" y="57538"/>
                </a:lnTo>
                <a:lnTo>
                  <a:pt x="156800" y="57419"/>
                </a:lnTo>
                <a:lnTo>
                  <a:pt x="155717" y="57294"/>
                </a:lnTo>
                <a:lnTo>
                  <a:pt x="154634" y="57163"/>
                </a:lnTo>
                <a:lnTo>
                  <a:pt x="153529" y="57027"/>
                </a:lnTo>
                <a:lnTo>
                  <a:pt x="152446" y="56881"/>
                </a:lnTo>
                <a:lnTo>
                  <a:pt x="151341" y="56734"/>
                </a:lnTo>
                <a:lnTo>
                  <a:pt x="150235" y="56577"/>
                </a:lnTo>
                <a:lnTo>
                  <a:pt x="149130" y="56419"/>
                </a:lnTo>
                <a:lnTo>
                  <a:pt x="148025" y="56251"/>
                </a:lnTo>
                <a:lnTo>
                  <a:pt x="146898" y="56077"/>
                </a:lnTo>
                <a:lnTo>
                  <a:pt x="145793" y="55892"/>
                </a:lnTo>
                <a:lnTo>
                  <a:pt x="145837" y="55724"/>
                </a:lnTo>
                <a:lnTo>
                  <a:pt x="145903" y="55528"/>
                </a:lnTo>
                <a:lnTo>
                  <a:pt x="145925" y="55300"/>
                </a:lnTo>
                <a:lnTo>
                  <a:pt x="145925" y="55045"/>
                </a:lnTo>
                <a:lnTo>
                  <a:pt x="145903" y="54773"/>
                </a:lnTo>
                <a:lnTo>
                  <a:pt x="145815" y="54480"/>
                </a:lnTo>
                <a:lnTo>
                  <a:pt x="145771" y="54328"/>
                </a:lnTo>
                <a:lnTo>
                  <a:pt x="145682" y="54170"/>
                </a:lnTo>
                <a:lnTo>
                  <a:pt x="145594" y="54013"/>
                </a:lnTo>
                <a:lnTo>
                  <a:pt x="145483" y="53850"/>
                </a:lnTo>
                <a:lnTo>
                  <a:pt x="145373" y="53687"/>
                </a:lnTo>
                <a:lnTo>
                  <a:pt x="145218" y="53524"/>
                </a:lnTo>
                <a:lnTo>
                  <a:pt x="145063" y="53356"/>
                </a:lnTo>
                <a:lnTo>
                  <a:pt x="144864" y="53187"/>
                </a:lnTo>
                <a:lnTo>
                  <a:pt x="144665" y="53019"/>
                </a:lnTo>
                <a:lnTo>
                  <a:pt x="144422" y="52850"/>
                </a:lnTo>
                <a:lnTo>
                  <a:pt x="144157" y="52682"/>
                </a:lnTo>
                <a:lnTo>
                  <a:pt x="143870" y="52514"/>
                </a:lnTo>
                <a:lnTo>
                  <a:pt x="143560" y="52351"/>
                </a:lnTo>
                <a:lnTo>
                  <a:pt x="143229" y="52182"/>
                </a:lnTo>
                <a:lnTo>
                  <a:pt x="142853" y="52019"/>
                </a:lnTo>
                <a:lnTo>
                  <a:pt x="142455" y="51862"/>
                </a:lnTo>
                <a:lnTo>
                  <a:pt x="142013" y="51704"/>
                </a:lnTo>
                <a:lnTo>
                  <a:pt x="141549" y="51547"/>
                </a:lnTo>
                <a:lnTo>
                  <a:pt x="141063" y="51395"/>
                </a:lnTo>
                <a:lnTo>
                  <a:pt x="140510" y="51248"/>
                </a:lnTo>
                <a:lnTo>
                  <a:pt x="140112" y="51150"/>
                </a:lnTo>
                <a:lnTo>
                  <a:pt x="139692" y="51053"/>
                </a:lnTo>
                <a:lnTo>
                  <a:pt x="139272" y="50960"/>
                </a:lnTo>
                <a:lnTo>
                  <a:pt x="138830" y="50868"/>
                </a:lnTo>
                <a:lnTo>
                  <a:pt x="138388" y="50781"/>
                </a:lnTo>
                <a:lnTo>
                  <a:pt x="137924" y="50700"/>
                </a:lnTo>
                <a:lnTo>
                  <a:pt x="137438" y="50618"/>
                </a:lnTo>
                <a:lnTo>
                  <a:pt x="136951" y="50542"/>
                </a:lnTo>
                <a:lnTo>
                  <a:pt x="136465" y="50471"/>
                </a:lnTo>
                <a:lnTo>
                  <a:pt x="135935" y="50406"/>
                </a:lnTo>
                <a:lnTo>
                  <a:pt x="135426" y="50341"/>
                </a:lnTo>
                <a:lnTo>
                  <a:pt x="134874" y="50281"/>
                </a:lnTo>
                <a:lnTo>
                  <a:pt x="134321" y="50222"/>
                </a:lnTo>
                <a:lnTo>
                  <a:pt x="133769" y="50173"/>
                </a:lnTo>
                <a:lnTo>
                  <a:pt x="133194" y="50118"/>
                </a:lnTo>
                <a:lnTo>
                  <a:pt x="132597" y="50075"/>
                </a:lnTo>
                <a:lnTo>
                  <a:pt x="132000" y="50031"/>
                </a:lnTo>
                <a:lnTo>
                  <a:pt x="131381" y="49993"/>
                </a:lnTo>
                <a:lnTo>
                  <a:pt x="130763" y="49961"/>
                </a:lnTo>
                <a:lnTo>
                  <a:pt x="130122" y="49928"/>
                </a:lnTo>
                <a:lnTo>
                  <a:pt x="129481" y="49901"/>
                </a:lnTo>
                <a:lnTo>
                  <a:pt x="128817" y="49879"/>
                </a:lnTo>
                <a:lnTo>
                  <a:pt x="128132" y="49858"/>
                </a:lnTo>
                <a:lnTo>
                  <a:pt x="127447" y="49841"/>
                </a:lnTo>
                <a:lnTo>
                  <a:pt x="126762" y="49830"/>
                </a:lnTo>
                <a:lnTo>
                  <a:pt x="126055" y="49825"/>
                </a:lnTo>
                <a:lnTo>
                  <a:pt x="125325" y="49820"/>
                </a:lnTo>
                <a:lnTo>
                  <a:pt x="123844" y="49820"/>
                </a:lnTo>
                <a:lnTo>
                  <a:pt x="123093" y="49825"/>
                </a:lnTo>
                <a:lnTo>
                  <a:pt x="122319" y="49836"/>
                </a:lnTo>
                <a:lnTo>
                  <a:pt x="121546" y="49852"/>
                </a:lnTo>
                <a:lnTo>
                  <a:pt x="120330" y="49401"/>
                </a:lnTo>
                <a:lnTo>
                  <a:pt x="119136" y="48934"/>
                </a:lnTo>
                <a:lnTo>
                  <a:pt x="117943" y="48456"/>
                </a:lnTo>
                <a:lnTo>
                  <a:pt x="116793" y="47957"/>
                </a:lnTo>
                <a:lnTo>
                  <a:pt x="115732" y="47489"/>
                </a:lnTo>
                <a:lnTo>
                  <a:pt x="114694" y="47017"/>
                </a:lnTo>
                <a:lnTo>
                  <a:pt x="113699" y="46544"/>
                </a:lnTo>
                <a:lnTo>
                  <a:pt x="112704" y="46066"/>
                </a:lnTo>
                <a:lnTo>
                  <a:pt x="112638" y="46023"/>
                </a:lnTo>
                <a:lnTo>
                  <a:pt x="112550" y="45985"/>
                </a:lnTo>
                <a:lnTo>
                  <a:pt x="112461" y="45941"/>
                </a:lnTo>
                <a:lnTo>
                  <a:pt x="111466" y="45442"/>
                </a:lnTo>
                <a:lnTo>
                  <a:pt x="110516" y="44942"/>
                </a:lnTo>
                <a:lnTo>
                  <a:pt x="109566" y="44442"/>
                </a:lnTo>
                <a:lnTo>
                  <a:pt x="108659" y="43937"/>
                </a:lnTo>
                <a:lnTo>
                  <a:pt x="107775" y="43432"/>
                </a:lnTo>
                <a:lnTo>
                  <a:pt x="106935" y="42921"/>
                </a:lnTo>
                <a:lnTo>
                  <a:pt x="106095" y="42411"/>
                </a:lnTo>
                <a:lnTo>
                  <a:pt x="105278" y="41900"/>
                </a:lnTo>
                <a:close/>
                <a:moveTo>
                  <a:pt x="334355" y="20212"/>
                </a:moveTo>
                <a:lnTo>
                  <a:pt x="336234" y="20222"/>
                </a:lnTo>
                <a:lnTo>
                  <a:pt x="338113" y="20239"/>
                </a:lnTo>
                <a:lnTo>
                  <a:pt x="339969" y="20266"/>
                </a:lnTo>
                <a:lnTo>
                  <a:pt x="341804" y="20298"/>
                </a:lnTo>
                <a:lnTo>
                  <a:pt x="343594" y="20336"/>
                </a:lnTo>
                <a:lnTo>
                  <a:pt x="345385" y="20385"/>
                </a:lnTo>
                <a:lnTo>
                  <a:pt x="347131" y="20440"/>
                </a:lnTo>
                <a:lnTo>
                  <a:pt x="348855" y="20494"/>
                </a:lnTo>
                <a:lnTo>
                  <a:pt x="350557" y="20559"/>
                </a:lnTo>
                <a:lnTo>
                  <a:pt x="352214" y="20630"/>
                </a:lnTo>
                <a:lnTo>
                  <a:pt x="353850" y="20706"/>
                </a:lnTo>
                <a:lnTo>
                  <a:pt x="355441" y="20782"/>
                </a:lnTo>
                <a:lnTo>
                  <a:pt x="356989" y="20863"/>
                </a:lnTo>
                <a:lnTo>
                  <a:pt x="355198" y="20847"/>
                </a:lnTo>
                <a:lnTo>
                  <a:pt x="353408" y="20842"/>
                </a:lnTo>
                <a:lnTo>
                  <a:pt x="351573" y="20842"/>
                </a:lnTo>
                <a:lnTo>
                  <a:pt x="349717" y="20858"/>
                </a:lnTo>
                <a:lnTo>
                  <a:pt x="347882" y="20885"/>
                </a:lnTo>
                <a:lnTo>
                  <a:pt x="346932" y="20901"/>
                </a:lnTo>
                <a:lnTo>
                  <a:pt x="346003" y="20923"/>
                </a:lnTo>
                <a:lnTo>
                  <a:pt x="345075" y="20950"/>
                </a:lnTo>
                <a:lnTo>
                  <a:pt x="344147" y="20977"/>
                </a:lnTo>
                <a:lnTo>
                  <a:pt x="343218" y="21010"/>
                </a:lnTo>
                <a:lnTo>
                  <a:pt x="342268" y="21043"/>
                </a:lnTo>
                <a:lnTo>
                  <a:pt x="341340" y="21081"/>
                </a:lnTo>
                <a:lnTo>
                  <a:pt x="340411" y="21124"/>
                </a:lnTo>
                <a:lnTo>
                  <a:pt x="339505" y="21173"/>
                </a:lnTo>
                <a:lnTo>
                  <a:pt x="338577" y="21222"/>
                </a:lnTo>
                <a:lnTo>
                  <a:pt x="337648" y="21282"/>
                </a:lnTo>
                <a:lnTo>
                  <a:pt x="336742" y="21341"/>
                </a:lnTo>
                <a:lnTo>
                  <a:pt x="335836" y="21407"/>
                </a:lnTo>
                <a:lnTo>
                  <a:pt x="334930" y="21472"/>
                </a:lnTo>
                <a:lnTo>
                  <a:pt x="334046" y="21548"/>
                </a:lnTo>
                <a:lnTo>
                  <a:pt x="333139" y="21624"/>
                </a:lnTo>
                <a:lnTo>
                  <a:pt x="332255" y="21711"/>
                </a:lnTo>
                <a:lnTo>
                  <a:pt x="331393" y="21798"/>
                </a:lnTo>
                <a:lnTo>
                  <a:pt x="330531" y="21890"/>
                </a:lnTo>
                <a:lnTo>
                  <a:pt x="329669" y="21988"/>
                </a:lnTo>
                <a:lnTo>
                  <a:pt x="328829" y="22096"/>
                </a:lnTo>
                <a:lnTo>
                  <a:pt x="327989" y="22205"/>
                </a:lnTo>
                <a:lnTo>
                  <a:pt x="327238" y="22308"/>
                </a:lnTo>
                <a:lnTo>
                  <a:pt x="326486" y="22417"/>
                </a:lnTo>
                <a:lnTo>
                  <a:pt x="325757" y="22531"/>
                </a:lnTo>
                <a:lnTo>
                  <a:pt x="325050" y="22650"/>
                </a:lnTo>
                <a:lnTo>
                  <a:pt x="324342" y="22770"/>
                </a:lnTo>
                <a:lnTo>
                  <a:pt x="323679" y="22895"/>
                </a:lnTo>
                <a:lnTo>
                  <a:pt x="323016" y="23025"/>
                </a:lnTo>
                <a:lnTo>
                  <a:pt x="322353" y="23156"/>
                </a:lnTo>
                <a:lnTo>
                  <a:pt x="321734" y="23297"/>
                </a:lnTo>
                <a:lnTo>
                  <a:pt x="321115" y="23433"/>
                </a:lnTo>
                <a:lnTo>
                  <a:pt x="320518" y="23579"/>
                </a:lnTo>
                <a:lnTo>
                  <a:pt x="319944" y="23726"/>
                </a:lnTo>
                <a:lnTo>
                  <a:pt x="319369" y="23878"/>
                </a:lnTo>
                <a:lnTo>
                  <a:pt x="318839" y="24035"/>
                </a:lnTo>
                <a:lnTo>
                  <a:pt x="318286" y="24193"/>
                </a:lnTo>
                <a:lnTo>
                  <a:pt x="317778" y="24356"/>
                </a:lnTo>
                <a:lnTo>
                  <a:pt x="317291" y="24524"/>
                </a:lnTo>
                <a:lnTo>
                  <a:pt x="316805" y="24693"/>
                </a:lnTo>
                <a:lnTo>
                  <a:pt x="316341" y="24866"/>
                </a:lnTo>
                <a:lnTo>
                  <a:pt x="315877" y="25046"/>
                </a:lnTo>
                <a:lnTo>
                  <a:pt x="315457" y="25225"/>
                </a:lnTo>
                <a:lnTo>
                  <a:pt x="315037" y="25410"/>
                </a:lnTo>
                <a:lnTo>
                  <a:pt x="314639" y="25600"/>
                </a:lnTo>
                <a:lnTo>
                  <a:pt x="314241" y="25790"/>
                </a:lnTo>
                <a:lnTo>
                  <a:pt x="313887" y="25991"/>
                </a:lnTo>
                <a:lnTo>
                  <a:pt x="313534" y="26186"/>
                </a:lnTo>
                <a:lnTo>
                  <a:pt x="313202" y="26393"/>
                </a:lnTo>
                <a:lnTo>
                  <a:pt x="312893" y="26599"/>
                </a:lnTo>
                <a:lnTo>
                  <a:pt x="312583" y="26811"/>
                </a:lnTo>
                <a:lnTo>
                  <a:pt x="312296" y="27023"/>
                </a:lnTo>
                <a:lnTo>
                  <a:pt x="312031" y="27240"/>
                </a:lnTo>
                <a:lnTo>
                  <a:pt x="311788" y="27463"/>
                </a:lnTo>
                <a:lnTo>
                  <a:pt x="311102" y="28087"/>
                </a:lnTo>
                <a:lnTo>
                  <a:pt x="310285" y="28788"/>
                </a:lnTo>
                <a:lnTo>
                  <a:pt x="309334" y="29554"/>
                </a:lnTo>
                <a:lnTo>
                  <a:pt x="308826" y="29967"/>
                </a:lnTo>
                <a:lnTo>
                  <a:pt x="308273" y="30391"/>
                </a:lnTo>
                <a:lnTo>
                  <a:pt x="307676" y="30825"/>
                </a:lnTo>
                <a:lnTo>
                  <a:pt x="307058" y="31281"/>
                </a:lnTo>
                <a:lnTo>
                  <a:pt x="306394" y="31743"/>
                </a:lnTo>
                <a:lnTo>
                  <a:pt x="305687" y="32221"/>
                </a:lnTo>
                <a:lnTo>
                  <a:pt x="304958" y="32715"/>
                </a:lnTo>
                <a:lnTo>
                  <a:pt x="304184" y="33215"/>
                </a:lnTo>
                <a:lnTo>
                  <a:pt x="303366" y="33731"/>
                </a:lnTo>
                <a:lnTo>
                  <a:pt x="302526" y="34252"/>
                </a:lnTo>
                <a:lnTo>
                  <a:pt x="301620" y="34785"/>
                </a:lnTo>
                <a:lnTo>
                  <a:pt x="300692" y="35328"/>
                </a:lnTo>
                <a:lnTo>
                  <a:pt x="299719" y="35876"/>
                </a:lnTo>
                <a:lnTo>
                  <a:pt x="298703" y="36431"/>
                </a:lnTo>
                <a:lnTo>
                  <a:pt x="297664" y="36995"/>
                </a:lnTo>
                <a:lnTo>
                  <a:pt x="296559" y="37566"/>
                </a:lnTo>
                <a:lnTo>
                  <a:pt x="295409" y="38141"/>
                </a:lnTo>
                <a:lnTo>
                  <a:pt x="294238" y="38723"/>
                </a:lnTo>
                <a:lnTo>
                  <a:pt x="293000" y="39304"/>
                </a:lnTo>
                <a:lnTo>
                  <a:pt x="291718" y="39890"/>
                </a:lnTo>
                <a:lnTo>
                  <a:pt x="290392" y="40483"/>
                </a:lnTo>
                <a:lnTo>
                  <a:pt x="289043" y="41075"/>
                </a:lnTo>
                <a:lnTo>
                  <a:pt x="287629" y="41672"/>
                </a:lnTo>
                <a:lnTo>
                  <a:pt x="286148" y="42270"/>
                </a:lnTo>
                <a:lnTo>
                  <a:pt x="284645" y="42862"/>
                </a:lnTo>
                <a:lnTo>
                  <a:pt x="283076" y="43459"/>
                </a:lnTo>
                <a:lnTo>
                  <a:pt x="281484" y="44057"/>
                </a:lnTo>
                <a:lnTo>
                  <a:pt x="279804" y="44649"/>
                </a:lnTo>
                <a:lnTo>
                  <a:pt x="278102" y="45241"/>
                </a:lnTo>
                <a:lnTo>
                  <a:pt x="276334" y="45827"/>
                </a:lnTo>
                <a:lnTo>
                  <a:pt x="274522" y="46409"/>
                </a:lnTo>
                <a:lnTo>
                  <a:pt x="273593" y="46702"/>
                </a:lnTo>
                <a:lnTo>
                  <a:pt x="272665" y="46990"/>
                </a:lnTo>
                <a:lnTo>
                  <a:pt x="271715" y="47278"/>
                </a:lnTo>
                <a:lnTo>
                  <a:pt x="270742" y="47565"/>
                </a:lnTo>
                <a:lnTo>
                  <a:pt x="269747" y="47853"/>
                </a:lnTo>
                <a:lnTo>
                  <a:pt x="268753" y="48136"/>
                </a:lnTo>
                <a:lnTo>
                  <a:pt x="267758" y="48418"/>
                </a:lnTo>
                <a:lnTo>
                  <a:pt x="266741" y="48701"/>
                </a:lnTo>
                <a:lnTo>
                  <a:pt x="265703" y="48978"/>
                </a:lnTo>
                <a:lnTo>
                  <a:pt x="264642" y="49255"/>
                </a:lnTo>
                <a:lnTo>
                  <a:pt x="263581" y="49532"/>
                </a:lnTo>
                <a:lnTo>
                  <a:pt x="262498" y="49803"/>
                </a:lnTo>
                <a:lnTo>
                  <a:pt x="261415" y="50075"/>
                </a:lnTo>
                <a:lnTo>
                  <a:pt x="260309" y="50346"/>
                </a:lnTo>
                <a:lnTo>
                  <a:pt x="259182" y="50613"/>
                </a:lnTo>
                <a:lnTo>
                  <a:pt x="258055" y="50879"/>
                </a:lnTo>
                <a:lnTo>
                  <a:pt x="256905" y="51139"/>
                </a:lnTo>
                <a:lnTo>
                  <a:pt x="255734" y="51400"/>
                </a:lnTo>
                <a:lnTo>
                  <a:pt x="254563" y="51656"/>
                </a:lnTo>
                <a:lnTo>
                  <a:pt x="253369" y="51911"/>
                </a:lnTo>
                <a:lnTo>
                  <a:pt x="252175" y="52166"/>
                </a:lnTo>
                <a:lnTo>
                  <a:pt x="250938" y="52416"/>
                </a:lnTo>
                <a:lnTo>
                  <a:pt x="249700" y="52660"/>
                </a:lnTo>
                <a:lnTo>
                  <a:pt x="248462" y="52905"/>
                </a:lnTo>
                <a:lnTo>
                  <a:pt x="247180" y="53144"/>
                </a:lnTo>
                <a:lnTo>
                  <a:pt x="245898" y="53383"/>
                </a:lnTo>
                <a:lnTo>
                  <a:pt x="244616" y="53616"/>
                </a:lnTo>
                <a:lnTo>
                  <a:pt x="243290" y="53850"/>
                </a:lnTo>
                <a:lnTo>
                  <a:pt x="241964" y="54078"/>
                </a:lnTo>
                <a:lnTo>
                  <a:pt x="240615" y="54301"/>
                </a:lnTo>
                <a:lnTo>
                  <a:pt x="239267" y="54523"/>
                </a:lnTo>
                <a:lnTo>
                  <a:pt x="237897" y="54741"/>
                </a:lnTo>
                <a:lnTo>
                  <a:pt x="236504" y="54953"/>
                </a:lnTo>
                <a:lnTo>
                  <a:pt x="235090" y="55164"/>
                </a:lnTo>
                <a:lnTo>
                  <a:pt x="233675" y="55371"/>
                </a:lnTo>
                <a:lnTo>
                  <a:pt x="232238" y="55572"/>
                </a:lnTo>
                <a:lnTo>
                  <a:pt x="230779" y="55767"/>
                </a:lnTo>
                <a:lnTo>
                  <a:pt x="229299" y="55963"/>
                </a:lnTo>
                <a:lnTo>
                  <a:pt x="227818" y="56153"/>
                </a:lnTo>
                <a:lnTo>
                  <a:pt x="226315" y="56338"/>
                </a:lnTo>
                <a:lnTo>
                  <a:pt x="224812" y="56522"/>
                </a:lnTo>
                <a:lnTo>
                  <a:pt x="223264" y="56696"/>
                </a:lnTo>
                <a:lnTo>
                  <a:pt x="221717" y="56870"/>
                </a:lnTo>
                <a:lnTo>
                  <a:pt x="220148" y="57038"/>
                </a:lnTo>
                <a:lnTo>
                  <a:pt x="218556" y="57201"/>
                </a:lnTo>
                <a:lnTo>
                  <a:pt x="216965" y="57359"/>
                </a:lnTo>
                <a:lnTo>
                  <a:pt x="215351" y="57516"/>
                </a:lnTo>
                <a:lnTo>
                  <a:pt x="213716" y="57663"/>
                </a:lnTo>
                <a:lnTo>
                  <a:pt x="212058" y="57804"/>
                </a:lnTo>
                <a:lnTo>
                  <a:pt x="210378" y="57945"/>
                </a:lnTo>
                <a:lnTo>
                  <a:pt x="208698" y="58081"/>
                </a:lnTo>
                <a:lnTo>
                  <a:pt x="206996" y="58206"/>
                </a:lnTo>
                <a:lnTo>
                  <a:pt x="205272" y="58331"/>
                </a:lnTo>
                <a:lnTo>
                  <a:pt x="203548" y="58451"/>
                </a:lnTo>
                <a:lnTo>
                  <a:pt x="203548" y="58451"/>
                </a:lnTo>
                <a:lnTo>
                  <a:pt x="204808" y="58266"/>
                </a:lnTo>
                <a:lnTo>
                  <a:pt x="206068" y="58076"/>
                </a:lnTo>
                <a:lnTo>
                  <a:pt x="207328" y="57886"/>
                </a:lnTo>
                <a:lnTo>
                  <a:pt x="208566" y="57690"/>
                </a:lnTo>
                <a:lnTo>
                  <a:pt x="209781" y="57484"/>
                </a:lnTo>
                <a:lnTo>
                  <a:pt x="210997" y="57277"/>
                </a:lnTo>
                <a:lnTo>
                  <a:pt x="212191" y="57065"/>
                </a:lnTo>
                <a:lnTo>
                  <a:pt x="213362" y="56854"/>
                </a:lnTo>
                <a:lnTo>
                  <a:pt x="213495" y="56832"/>
                </a:lnTo>
                <a:lnTo>
                  <a:pt x="213605" y="56805"/>
                </a:lnTo>
                <a:lnTo>
                  <a:pt x="214644" y="56609"/>
                </a:lnTo>
                <a:lnTo>
                  <a:pt x="215683" y="56408"/>
                </a:lnTo>
                <a:lnTo>
                  <a:pt x="216678" y="56202"/>
                </a:lnTo>
                <a:lnTo>
                  <a:pt x="217694" y="55995"/>
                </a:lnTo>
                <a:lnTo>
                  <a:pt x="218667" y="55784"/>
                </a:lnTo>
                <a:lnTo>
                  <a:pt x="219662" y="55572"/>
                </a:lnTo>
                <a:lnTo>
                  <a:pt x="220612" y="55354"/>
                </a:lnTo>
                <a:lnTo>
                  <a:pt x="221562" y="55132"/>
                </a:lnTo>
                <a:lnTo>
                  <a:pt x="222513" y="54909"/>
                </a:lnTo>
                <a:lnTo>
                  <a:pt x="223441" y="54681"/>
                </a:lnTo>
                <a:lnTo>
                  <a:pt x="224347" y="54453"/>
                </a:lnTo>
                <a:lnTo>
                  <a:pt x="225254" y="54219"/>
                </a:lnTo>
                <a:lnTo>
                  <a:pt x="226138" y="53980"/>
                </a:lnTo>
                <a:lnTo>
                  <a:pt x="227022" y="53741"/>
                </a:lnTo>
                <a:lnTo>
                  <a:pt x="227884" y="53497"/>
                </a:lnTo>
                <a:lnTo>
                  <a:pt x="228746" y="53247"/>
                </a:lnTo>
                <a:lnTo>
                  <a:pt x="229586" y="52997"/>
                </a:lnTo>
                <a:lnTo>
                  <a:pt x="230404" y="52747"/>
                </a:lnTo>
                <a:lnTo>
                  <a:pt x="231222" y="52492"/>
                </a:lnTo>
                <a:lnTo>
                  <a:pt x="232017" y="52231"/>
                </a:lnTo>
                <a:lnTo>
                  <a:pt x="232813" y="51971"/>
                </a:lnTo>
                <a:lnTo>
                  <a:pt x="233587" y="51710"/>
                </a:lnTo>
                <a:lnTo>
                  <a:pt x="234338" y="51438"/>
                </a:lnTo>
                <a:lnTo>
                  <a:pt x="235090" y="51172"/>
                </a:lnTo>
                <a:lnTo>
                  <a:pt x="235841" y="50900"/>
                </a:lnTo>
                <a:lnTo>
                  <a:pt x="236548" y="50623"/>
                </a:lnTo>
                <a:lnTo>
                  <a:pt x="237256" y="50346"/>
                </a:lnTo>
                <a:lnTo>
                  <a:pt x="237941" y="50064"/>
                </a:lnTo>
                <a:lnTo>
                  <a:pt x="238626" y="49782"/>
                </a:lnTo>
                <a:lnTo>
                  <a:pt x="239289" y="49494"/>
                </a:lnTo>
                <a:lnTo>
                  <a:pt x="239952" y="49206"/>
                </a:lnTo>
                <a:lnTo>
                  <a:pt x="240571" y="48913"/>
                </a:lnTo>
                <a:lnTo>
                  <a:pt x="241212" y="48619"/>
                </a:lnTo>
                <a:lnTo>
                  <a:pt x="241809" y="48326"/>
                </a:lnTo>
                <a:lnTo>
                  <a:pt x="242406" y="48027"/>
                </a:lnTo>
                <a:lnTo>
                  <a:pt x="242980" y="47723"/>
                </a:lnTo>
                <a:lnTo>
                  <a:pt x="243555" y="47424"/>
                </a:lnTo>
                <a:lnTo>
                  <a:pt x="244086" y="47115"/>
                </a:lnTo>
                <a:lnTo>
                  <a:pt x="244638" y="46810"/>
                </a:lnTo>
                <a:lnTo>
                  <a:pt x="245147" y="46501"/>
                </a:lnTo>
                <a:lnTo>
                  <a:pt x="245655" y="46186"/>
                </a:lnTo>
                <a:lnTo>
                  <a:pt x="246141" y="45871"/>
                </a:lnTo>
                <a:lnTo>
                  <a:pt x="246627" y="45556"/>
                </a:lnTo>
                <a:lnTo>
                  <a:pt x="247070" y="45235"/>
                </a:lnTo>
                <a:lnTo>
                  <a:pt x="247534" y="44915"/>
                </a:lnTo>
                <a:lnTo>
                  <a:pt x="247954" y="44589"/>
                </a:lnTo>
                <a:lnTo>
                  <a:pt x="248374" y="44268"/>
                </a:lnTo>
                <a:lnTo>
                  <a:pt x="248771" y="43937"/>
                </a:lnTo>
                <a:lnTo>
                  <a:pt x="249147" y="43611"/>
                </a:lnTo>
                <a:lnTo>
                  <a:pt x="249523" y="43280"/>
                </a:lnTo>
                <a:lnTo>
                  <a:pt x="249855" y="42949"/>
                </a:lnTo>
                <a:lnTo>
                  <a:pt x="250208" y="42612"/>
                </a:lnTo>
                <a:lnTo>
                  <a:pt x="250518" y="42275"/>
                </a:lnTo>
                <a:lnTo>
                  <a:pt x="250827" y="41938"/>
                </a:lnTo>
                <a:lnTo>
                  <a:pt x="251114" y="41596"/>
                </a:lnTo>
                <a:lnTo>
                  <a:pt x="251380" y="41254"/>
                </a:lnTo>
                <a:lnTo>
                  <a:pt x="251623" y="40912"/>
                </a:lnTo>
                <a:lnTo>
                  <a:pt x="251866" y="40564"/>
                </a:lnTo>
                <a:lnTo>
                  <a:pt x="252087" y="40216"/>
                </a:lnTo>
                <a:lnTo>
                  <a:pt x="252286" y="39869"/>
                </a:lnTo>
                <a:lnTo>
                  <a:pt x="252485" y="39521"/>
                </a:lnTo>
                <a:lnTo>
                  <a:pt x="252640" y="39168"/>
                </a:lnTo>
                <a:lnTo>
                  <a:pt x="252794" y="38815"/>
                </a:lnTo>
                <a:lnTo>
                  <a:pt x="252927" y="38462"/>
                </a:lnTo>
                <a:lnTo>
                  <a:pt x="253723" y="37723"/>
                </a:lnTo>
                <a:lnTo>
                  <a:pt x="254120" y="37359"/>
                </a:lnTo>
                <a:lnTo>
                  <a:pt x="254540" y="37001"/>
                </a:lnTo>
                <a:lnTo>
                  <a:pt x="254982" y="36648"/>
                </a:lnTo>
                <a:lnTo>
                  <a:pt x="255402" y="36295"/>
                </a:lnTo>
                <a:lnTo>
                  <a:pt x="255844" y="35947"/>
                </a:lnTo>
                <a:lnTo>
                  <a:pt x="256309" y="35599"/>
                </a:lnTo>
                <a:lnTo>
                  <a:pt x="256773" y="35257"/>
                </a:lnTo>
                <a:lnTo>
                  <a:pt x="257237" y="34921"/>
                </a:lnTo>
                <a:lnTo>
                  <a:pt x="257723" y="34589"/>
                </a:lnTo>
                <a:lnTo>
                  <a:pt x="258232" y="34258"/>
                </a:lnTo>
                <a:lnTo>
                  <a:pt x="258718" y="33932"/>
                </a:lnTo>
                <a:lnTo>
                  <a:pt x="259248" y="33611"/>
                </a:lnTo>
                <a:lnTo>
                  <a:pt x="259757" y="33291"/>
                </a:lnTo>
                <a:lnTo>
                  <a:pt x="260287" y="32976"/>
                </a:lnTo>
                <a:lnTo>
                  <a:pt x="260840" y="32666"/>
                </a:lnTo>
                <a:lnTo>
                  <a:pt x="261392" y="32362"/>
                </a:lnTo>
                <a:lnTo>
                  <a:pt x="261945" y="32058"/>
                </a:lnTo>
                <a:lnTo>
                  <a:pt x="262520" y="31759"/>
                </a:lnTo>
                <a:lnTo>
                  <a:pt x="263094" y="31461"/>
                </a:lnTo>
                <a:lnTo>
                  <a:pt x="263691" y="31167"/>
                </a:lnTo>
                <a:lnTo>
                  <a:pt x="264288" y="30879"/>
                </a:lnTo>
                <a:lnTo>
                  <a:pt x="264885" y="30597"/>
                </a:lnTo>
                <a:lnTo>
                  <a:pt x="265504" y="30314"/>
                </a:lnTo>
                <a:lnTo>
                  <a:pt x="266122" y="30037"/>
                </a:lnTo>
                <a:lnTo>
                  <a:pt x="266763" y="29766"/>
                </a:lnTo>
                <a:lnTo>
                  <a:pt x="267404" y="29494"/>
                </a:lnTo>
                <a:lnTo>
                  <a:pt x="268068" y="29228"/>
                </a:lnTo>
                <a:lnTo>
                  <a:pt x="268731" y="28967"/>
                </a:lnTo>
                <a:lnTo>
                  <a:pt x="269416" y="28712"/>
                </a:lnTo>
                <a:lnTo>
                  <a:pt x="270101" y="28457"/>
                </a:lnTo>
                <a:lnTo>
                  <a:pt x="270786" y="28207"/>
                </a:lnTo>
                <a:lnTo>
                  <a:pt x="271494" y="27957"/>
                </a:lnTo>
                <a:lnTo>
                  <a:pt x="272201" y="27713"/>
                </a:lnTo>
                <a:lnTo>
                  <a:pt x="272930" y="27474"/>
                </a:lnTo>
                <a:lnTo>
                  <a:pt x="273660" y="27240"/>
                </a:lnTo>
                <a:lnTo>
                  <a:pt x="274389" y="27007"/>
                </a:lnTo>
                <a:lnTo>
                  <a:pt x="275141" y="26778"/>
                </a:lnTo>
                <a:lnTo>
                  <a:pt x="275892" y="26556"/>
                </a:lnTo>
                <a:lnTo>
                  <a:pt x="276666" y="26338"/>
                </a:lnTo>
                <a:lnTo>
                  <a:pt x="277439" y="26121"/>
                </a:lnTo>
                <a:lnTo>
                  <a:pt x="278235" y="25909"/>
                </a:lnTo>
                <a:lnTo>
                  <a:pt x="279031" y="25698"/>
                </a:lnTo>
                <a:lnTo>
                  <a:pt x="279826" y="25491"/>
                </a:lnTo>
                <a:lnTo>
                  <a:pt x="280644" y="25290"/>
                </a:lnTo>
                <a:lnTo>
                  <a:pt x="281484" y="25095"/>
                </a:lnTo>
                <a:lnTo>
                  <a:pt x="282302" y="24899"/>
                </a:lnTo>
                <a:lnTo>
                  <a:pt x="283164" y="24709"/>
                </a:lnTo>
                <a:lnTo>
                  <a:pt x="284004" y="24524"/>
                </a:lnTo>
                <a:lnTo>
                  <a:pt x="284866" y="24345"/>
                </a:lnTo>
                <a:lnTo>
                  <a:pt x="285750" y="24166"/>
                </a:lnTo>
                <a:lnTo>
                  <a:pt x="286612" y="23992"/>
                </a:lnTo>
                <a:lnTo>
                  <a:pt x="287518" y="23818"/>
                </a:lnTo>
                <a:lnTo>
                  <a:pt x="288402" y="23655"/>
                </a:lnTo>
                <a:lnTo>
                  <a:pt x="289331" y="23492"/>
                </a:lnTo>
                <a:lnTo>
                  <a:pt x="290237" y="23329"/>
                </a:lnTo>
                <a:lnTo>
                  <a:pt x="291165" y="23177"/>
                </a:lnTo>
                <a:lnTo>
                  <a:pt x="292116" y="23025"/>
                </a:lnTo>
                <a:lnTo>
                  <a:pt x="293044" y="22879"/>
                </a:lnTo>
                <a:lnTo>
                  <a:pt x="294017" y="22732"/>
                </a:lnTo>
                <a:lnTo>
                  <a:pt x="294967" y="22596"/>
                </a:lnTo>
                <a:lnTo>
                  <a:pt x="295940" y="22460"/>
                </a:lnTo>
                <a:lnTo>
                  <a:pt x="296934" y="22324"/>
                </a:lnTo>
                <a:lnTo>
                  <a:pt x="297907" y="22200"/>
                </a:lnTo>
                <a:lnTo>
                  <a:pt x="298879" y="22080"/>
                </a:lnTo>
                <a:lnTo>
                  <a:pt x="299852" y="21966"/>
                </a:lnTo>
                <a:lnTo>
                  <a:pt x="300824" y="21852"/>
                </a:lnTo>
                <a:lnTo>
                  <a:pt x="301819" y="21743"/>
                </a:lnTo>
                <a:lnTo>
                  <a:pt x="302814" y="21640"/>
                </a:lnTo>
                <a:lnTo>
                  <a:pt x="303786" y="21542"/>
                </a:lnTo>
                <a:lnTo>
                  <a:pt x="304781" y="21445"/>
                </a:lnTo>
                <a:lnTo>
                  <a:pt x="305776" y="21352"/>
                </a:lnTo>
                <a:lnTo>
                  <a:pt x="306770" y="21265"/>
                </a:lnTo>
                <a:lnTo>
                  <a:pt x="307765" y="21184"/>
                </a:lnTo>
                <a:lnTo>
                  <a:pt x="308760" y="21102"/>
                </a:lnTo>
                <a:lnTo>
                  <a:pt x="309754" y="21032"/>
                </a:lnTo>
                <a:lnTo>
                  <a:pt x="310749" y="20956"/>
                </a:lnTo>
                <a:lnTo>
                  <a:pt x="311743" y="20891"/>
                </a:lnTo>
                <a:lnTo>
                  <a:pt x="312738" y="20825"/>
                </a:lnTo>
                <a:lnTo>
                  <a:pt x="313733" y="20766"/>
                </a:lnTo>
                <a:lnTo>
                  <a:pt x="314727" y="20706"/>
                </a:lnTo>
                <a:lnTo>
                  <a:pt x="315744" y="20652"/>
                </a:lnTo>
                <a:lnTo>
                  <a:pt x="316739" y="20603"/>
                </a:lnTo>
                <a:lnTo>
                  <a:pt x="318728" y="20510"/>
                </a:lnTo>
                <a:lnTo>
                  <a:pt x="320717" y="20434"/>
                </a:lnTo>
                <a:lnTo>
                  <a:pt x="322685" y="20369"/>
                </a:lnTo>
                <a:lnTo>
                  <a:pt x="324652" y="20315"/>
                </a:lnTo>
                <a:lnTo>
                  <a:pt x="326619" y="20277"/>
                </a:lnTo>
                <a:lnTo>
                  <a:pt x="328586" y="20244"/>
                </a:lnTo>
                <a:lnTo>
                  <a:pt x="330509" y="20222"/>
                </a:lnTo>
                <a:lnTo>
                  <a:pt x="332432" y="20212"/>
                </a:lnTo>
                <a:close/>
                <a:moveTo>
                  <a:pt x="45997" y="31216"/>
                </a:moveTo>
                <a:lnTo>
                  <a:pt x="47699" y="31222"/>
                </a:lnTo>
                <a:lnTo>
                  <a:pt x="49379" y="31232"/>
                </a:lnTo>
                <a:lnTo>
                  <a:pt x="51014" y="31254"/>
                </a:lnTo>
                <a:lnTo>
                  <a:pt x="52628" y="31276"/>
                </a:lnTo>
                <a:lnTo>
                  <a:pt x="54241" y="31308"/>
                </a:lnTo>
                <a:lnTo>
                  <a:pt x="55811" y="31346"/>
                </a:lnTo>
                <a:lnTo>
                  <a:pt x="57358" y="31384"/>
                </a:lnTo>
                <a:lnTo>
                  <a:pt x="58861" y="31433"/>
                </a:lnTo>
                <a:lnTo>
                  <a:pt x="60364" y="31488"/>
                </a:lnTo>
                <a:lnTo>
                  <a:pt x="61823" y="31542"/>
                </a:lnTo>
                <a:lnTo>
                  <a:pt x="63259" y="31602"/>
                </a:lnTo>
                <a:lnTo>
                  <a:pt x="64674" y="31667"/>
                </a:lnTo>
                <a:lnTo>
                  <a:pt x="66044" y="31738"/>
                </a:lnTo>
                <a:lnTo>
                  <a:pt x="67393" y="31808"/>
                </a:lnTo>
                <a:lnTo>
                  <a:pt x="68719" y="31884"/>
                </a:lnTo>
                <a:lnTo>
                  <a:pt x="70001" y="31960"/>
                </a:lnTo>
                <a:lnTo>
                  <a:pt x="71261" y="32042"/>
                </a:lnTo>
                <a:lnTo>
                  <a:pt x="72499" y="32123"/>
                </a:lnTo>
                <a:lnTo>
                  <a:pt x="73692" y="32210"/>
                </a:lnTo>
                <a:lnTo>
                  <a:pt x="74864" y="32297"/>
                </a:lnTo>
                <a:lnTo>
                  <a:pt x="76013" y="32384"/>
                </a:lnTo>
                <a:lnTo>
                  <a:pt x="77096" y="32471"/>
                </a:lnTo>
                <a:lnTo>
                  <a:pt x="78179" y="32563"/>
                </a:lnTo>
                <a:lnTo>
                  <a:pt x="80213" y="32742"/>
                </a:lnTo>
                <a:lnTo>
                  <a:pt x="82113" y="32922"/>
                </a:lnTo>
                <a:lnTo>
                  <a:pt x="83882" y="33101"/>
                </a:lnTo>
                <a:lnTo>
                  <a:pt x="85517" y="33275"/>
                </a:lnTo>
                <a:lnTo>
                  <a:pt x="86976" y="33443"/>
                </a:lnTo>
                <a:lnTo>
                  <a:pt x="88302" y="33601"/>
                </a:lnTo>
                <a:lnTo>
                  <a:pt x="89496" y="33747"/>
                </a:lnTo>
                <a:lnTo>
                  <a:pt x="90513" y="33883"/>
                </a:lnTo>
                <a:lnTo>
                  <a:pt x="91375" y="33997"/>
                </a:lnTo>
                <a:lnTo>
                  <a:pt x="92060" y="34095"/>
                </a:lnTo>
                <a:lnTo>
                  <a:pt x="92590" y="34171"/>
                </a:lnTo>
                <a:lnTo>
                  <a:pt x="93055" y="34687"/>
                </a:lnTo>
                <a:lnTo>
                  <a:pt x="93519" y="35198"/>
                </a:lnTo>
                <a:lnTo>
                  <a:pt x="94027" y="35714"/>
                </a:lnTo>
                <a:lnTo>
                  <a:pt x="94535" y="36230"/>
                </a:lnTo>
                <a:lnTo>
                  <a:pt x="95088" y="36740"/>
                </a:lnTo>
                <a:lnTo>
                  <a:pt x="95641" y="37256"/>
                </a:lnTo>
                <a:lnTo>
                  <a:pt x="96215" y="37767"/>
                </a:lnTo>
                <a:lnTo>
                  <a:pt x="96834" y="38283"/>
                </a:lnTo>
                <a:lnTo>
                  <a:pt x="96856" y="38315"/>
                </a:lnTo>
                <a:lnTo>
                  <a:pt x="96900" y="38348"/>
                </a:lnTo>
                <a:lnTo>
                  <a:pt x="96945" y="38380"/>
                </a:lnTo>
                <a:lnTo>
                  <a:pt x="97497" y="38842"/>
                </a:lnTo>
                <a:lnTo>
                  <a:pt x="98094" y="39309"/>
                </a:lnTo>
                <a:lnTo>
                  <a:pt x="98691" y="39771"/>
                </a:lnTo>
                <a:lnTo>
                  <a:pt x="99310" y="40238"/>
                </a:lnTo>
                <a:lnTo>
                  <a:pt x="99951" y="40700"/>
                </a:lnTo>
                <a:lnTo>
                  <a:pt x="100614" y="41162"/>
                </a:lnTo>
                <a:lnTo>
                  <a:pt x="101299" y="41618"/>
                </a:lnTo>
                <a:lnTo>
                  <a:pt x="101984" y="42079"/>
                </a:lnTo>
                <a:lnTo>
                  <a:pt x="101984" y="42079"/>
                </a:lnTo>
                <a:lnTo>
                  <a:pt x="100636" y="41639"/>
                </a:lnTo>
                <a:lnTo>
                  <a:pt x="99266" y="41216"/>
                </a:lnTo>
                <a:lnTo>
                  <a:pt x="97917" y="40808"/>
                </a:lnTo>
                <a:lnTo>
                  <a:pt x="96569" y="40412"/>
                </a:lnTo>
                <a:lnTo>
                  <a:pt x="95221" y="40032"/>
                </a:lnTo>
                <a:lnTo>
                  <a:pt x="93894" y="39662"/>
                </a:lnTo>
                <a:lnTo>
                  <a:pt x="92546" y="39309"/>
                </a:lnTo>
                <a:lnTo>
                  <a:pt x="91220" y="38967"/>
                </a:lnTo>
                <a:lnTo>
                  <a:pt x="89894" y="38636"/>
                </a:lnTo>
                <a:lnTo>
                  <a:pt x="88590" y="38315"/>
                </a:lnTo>
                <a:lnTo>
                  <a:pt x="87263" y="38011"/>
                </a:lnTo>
                <a:lnTo>
                  <a:pt x="85959" y="37718"/>
                </a:lnTo>
                <a:lnTo>
                  <a:pt x="84677" y="37435"/>
                </a:lnTo>
                <a:lnTo>
                  <a:pt x="83395" y="37164"/>
                </a:lnTo>
                <a:lnTo>
                  <a:pt x="82113" y="36903"/>
                </a:lnTo>
                <a:lnTo>
                  <a:pt x="80854" y="36653"/>
                </a:lnTo>
                <a:lnTo>
                  <a:pt x="79594" y="36414"/>
                </a:lnTo>
                <a:lnTo>
                  <a:pt x="78356" y="36186"/>
                </a:lnTo>
                <a:lnTo>
                  <a:pt x="77140" y="35969"/>
                </a:lnTo>
                <a:lnTo>
                  <a:pt x="75925" y="35762"/>
                </a:lnTo>
                <a:lnTo>
                  <a:pt x="74709" y="35561"/>
                </a:lnTo>
                <a:lnTo>
                  <a:pt x="73515" y="35371"/>
                </a:lnTo>
                <a:lnTo>
                  <a:pt x="72344" y="35192"/>
                </a:lnTo>
                <a:lnTo>
                  <a:pt x="71194" y="35024"/>
                </a:lnTo>
                <a:lnTo>
                  <a:pt x="70045" y="34861"/>
                </a:lnTo>
                <a:lnTo>
                  <a:pt x="68918" y="34709"/>
                </a:lnTo>
                <a:lnTo>
                  <a:pt x="67791" y="34562"/>
                </a:lnTo>
                <a:lnTo>
                  <a:pt x="66708" y="34426"/>
                </a:lnTo>
                <a:lnTo>
                  <a:pt x="65624" y="34296"/>
                </a:lnTo>
                <a:lnTo>
                  <a:pt x="64564" y="34176"/>
                </a:lnTo>
                <a:lnTo>
                  <a:pt x="63525" y="34062"/>
                </a:lnTo>
                <a:lnTo>
                  <a:pt x="62508" y="33959"/>
                </a:lnTo>
                <a:lnTo>
                  <a:pt x="61513" y="33856"/>
                </a:lnTo>
                <a:lnTo>
                  <a:pt x="60541" y="33764"/>
                </a:lnTo>
                <a:lnTo>
                  <a:pt x="59590" y="33677"/>
                </a:lnTo>
                <a:lnTo>
                  <a:pt x="58640" y="33595"/>
                </a:lnTo>
                <a:lnTo>
                  <a:pt x="57734" y="33525"/>
                </a:lnTo>
                <a:lnTo>
                  <a:pt x="56850" y="33454"/>
                </a:lnTo>
                <a:lnTo>
                  <a:pt x="55987" y="33394"/>
                </a:lnTo>
                <a:lnTo>
                  <a:pt x="55148" y="33334"/>
                </a:lnTo>
                <a:lnTo>
                  <a:pt x="54330" y="33286"/>
                </a:lnTo>
                <a:lnTo>
                  <a:pt x="53534" y="33237"/>
                </a:lnTo>
                <a:lnTo>
                  <a:pt x="52031" y="33155"/>
                </a:lnTo>
                <a:lnTo>
                  <a:pt x="50639" y="33090"/>
                </a:lnTo>
                <a:lnTo>
                  <a:pt x="49357" y="33041"/>
                </a:lnTo>
                <a:lnTo>
                  <a:pt x="48207" y="33003"/>
                </a:lnTo>
                <a:lnTo>
                  <a:pt x="47168" y="32981"/>
                </a:lnTo>
                <a:lnTo>
                  <a:pt x="46262" y="32965"/>
                </a:lnTo>
                <a:lnTo>
                  <a:pt x="45466" y="32960"/>
                </a:lnTo>
                <a:lnTo>
                  <a:pt x="44825" y="32954"/>
                </a:lnTo>
                <a:lnTo>
                  <a:pt x="44339" y="32960"/>
                </a:lnTo>
                <a:lnTo>
                  <a:pt x="43787" y="32965"/>
                </a:lnTo>
                <a:lnTo>
                  <a:pt x="43610" y="32971"/>
                </a:lnTo>
                <a:lnTo>
                  <a:pt x="43455" y="32976"/>
                </a:lnTo>
                <a:lnTo>
                  <a:pt x="43278" y="32992"/>
                </a:lnTo>
                <a:lnTo>
                  <a:pt x="43146" y="33009"/>
                </a:lnTo>
                <a:lnTo>
                  <a:pt x="42991" y="33025"/>
                </a:lnTo>
                <a:lnTo>
                  <a:pt x="42858" y="33052"/>
                </a:lnTo>
                <a:lnTo>
                  <a:pt x="42748" y="33074"/>
                </a:lnTo>
                <a:lnTo>
                  <a:pt x="42637" y="33106"/>
                </a:lnTo>
                <a:lnTo>
                  <a:pt x="42527" y="33133"/>
                </a:lnTo>
                <a:lnTo>
                  <a:pt x="42438" y="33172"/>
                </a:lnTo>
                <a:lnTo>
                  <a:pt x="42372" y="33204"/>
                </a:lnTo>
                <a:lnTo>
                  <a:pt x="42306" y="33242"/>
                </a:lnTo>
                <a:lnTo>
                  <a:pt x="42261" y="33280"/>
                </a:lnTo>
                <a:lnTo>
                  <a:pt x="42217" y="33324"/>
                </a:lnTo>
                <a:lnTo>
                  <a:pt x="42217" y="33362"/>
                </a:lnTo>
                <a:lnTo>
                  <a:pt x="42217" y="33405"/>
                </a:lnTo>
                <a:lnTo>
                  <a:pt x="42239" y="33449"/>
                </a:lnTo>
                <a:lnTo>
                  <a:pt x="42284" y="33487"/>
                </a:lnTo>
                <a:lnTo>
                  <a:pt x="42328" y="33530"/>
                </a:lnTo>
                <a:lnTo>
                  <a:pt x="42394" y="33568"/>
                </a:lnTo>
                <a:lnTo>
                  <a:pt x="42482" y="33601"/>
                </a:lnTo>
                <a:lnTo>
                  <a:pt x="42571" y="33639"/>
                </a:lnTo>
                <a:lnTo>
                  <a:pt x="42681" y="33666"/>
                </a:lnTo>
                <a:lnTo>
                  <a:pt x="42792" y="33698"/>
                </a:lnTo>
                <a:lnTo>
                  <a:pt x="42925" y="33720"/>
                </a:lnTo>
                <a:lnTo>
                  <a:pt x="43057" y="33747"/>
                </a:lnTo>
                <a:lnTo>
                  <a:pt x="43212" y="33764"/>
                </a:lnTo>
                <a:lnTo>
                  <a:pt x="43344" y="33780"/>
                </a:lnTo>
                <a:lnTo>
                  <a:pt x="43499" y="33785"/>
                </a:lnTo>
                <a:lnTo>
                  <a:pt x="43676" y="33796"/>
                </a:lnTo>
                <a:lnTo>
                  <a:pt x="43831" y="33796"/>
                </a:lnTo>
                <a:lnTo>
                  <a:pt x="44008" y="33791"/>
                </a:lnTo>
                <a:lnTo>
                  <a:pt x="44958" y="33791"/>
                </a:lnTo>
                <a:lnTo>
                  <a:pt x="45643" y="33802"/>
                </a:lnTo>
                <a:lnTo>
                  <a:pt x="46483" y="33818"/>
                </a:lnTo>
                <a:lnTo>
                  <a:pt x="47500" y="33840"/>
                </a:lnTo>
                <a:lnTo>
                  <a:pt x="48671" y="33878"/>
                </a:lnTo>
                <a:lnTo>
                  <a:pt x="49998" y="33932"/>
                </a:lnTo>
                <a:lnTo>
                  <a:pt x="51456" y="34008"/>
                </a:lnTo>
                <a:lnTo>
                  <a:pt x="52230" y="34046"/>
                </a:lnTo>
                <a:lnTo>
                  <a:pt x="53048" y="34095"/>
                </a:lnTo>
                <a:lnTo>
                  <a:pt x="53910" y="34149"/>
                </a:lnTo>
                <a:lnTo>
                  <a:pt x="54794" y="34214"/>
                </a:lnTo>
                <a:lnTo>
                  <a:pt x="55700" y="34280"/>
                </a:lnTo>
                <a:lnTo>
                  <a:pt x="56628" y="34350"/>
                </a:lnTo>
                <a:lnTo>
                  <a:pt x="57601" y="34432"/>
                </a:lnTo>
                <a:lnTo>
                  <a:pt x="58618" y="34519"/>
                </a:lnTo>
                <a:lnTo>
                  <a:pt x="59635" y="34616"/>
                </a:lnTo>
                <a:lnTo>
                  <a:pt x="60695" y="34720"/>
                </a:lnTo>
                <a:lnTo>
                  <a:pt x="61779" y="34828"/>
                </a:lnTo>
                <a:lnTo>
                  <a:pt x="62884" y="34948"/>
                </a:lnTo>
                <a:lnTo>
                  <a:pt x="64011" y="35078"/>
                </a:lnTo>
                <a:lnTo>
                  <a:pt x="65160" y="35214"/>
                </a:lnTo>
                <a:lnTo>
                  <a:pt x="66332" y="35366"/>
                </a:lnTo>
                <a:lnTo>
                  <a:pt x="67547" y="35518"/>
                </a:lnTo>
                <a:lnTo>
                  <a:pt x="68763" y="35686"/>
                </a:lnTo>
                <a:lnTo>
                  <a:pt x="70001" y="35866"/>
                </a:lnTo>
                <a:lnTo>
                  <a:pt x="71261" y="36056"/>
                </a:lnTo>
                <a:lnTo>
                  <a:pt x="72521" y="36251"/>
                </a:lnTo>
                <a:lnTo>
                  <a:pt x="73825" y="36463"/>
                </a:lnTo>
                <a:lnTo>
                  <a:pt x="75129" y="36686"/>
                </a:lnTo>
                <a:lnTo>
                  <a:pt x="76455" y="36919"/>
                </a:lnTo>
                <a:lnTo>
                  <a:pt x="77803" y="37164"/>
                </a:lnTo>
                <a:lnTo>
                  <a:pt x="79174" y="37425"/>
                </a:lnTo>
                <a:lnTo>
                  <a:pt x="80544" y="37696"/>
                </a:lnTo>
                <a:lnTo>
                  <a:pt x="81915" y="37984"/>
                </a:lnTo>
                <a:lnTo>
                  <a:pt x="83307" y="38283"/>
                </a:lnTo>
                <a:lnTo>
                  <a:pt x="84722" y="38592"/>
                </a:lnTo>
                <a:lnTo>
                  <a:pt x="86136" y="38924"/>
                </a:lnTo>
                <a:lnTo>
                  <a:pt x="87551" y="39260"/>
                </a:lnTo>
                <a:lnTo>
                  <a:pt x="88988" y="39619"/>
                </a:lnTo>
                <a:lnTo>
                  <a:pt x="90424" y="39988"/>
                </a:lnTo>
                <a:lnTo>
                  <a:pt x="91883" y="40374"/>
                </a:lnTo>
                <a:lnTo>
                  <a:pt x="93342" y="40781"/>
                </a:lnTo>
                <a:lnTo>
                  <a:pt x="94801" y="41200"/>
                </a:lnTo>
                <a:lnTo>
                  <a:pt x="96259" y="41634"/>
                </a:lnTo>
                <a:lnTo>
                  <a:pt x="97718" y="42085"/>
                </a:lnTo>
                <a:lnTo>
                  <a:pt x="99199" y="42552"/>
                </a:lnTo>
                <a:lnTo>
                  <a:pt x="100658" y="43035"/>
                </a:lnTo>
                <a:lnTo>
                  <a:pt x="102139" y="43541"/>
                </a:lnTo>
                <a:lnTo>
                  <a:pt x="103620" y="44062"/>
                </a:lnTo>
                <a:lnTo>
                  <a:pt x="105079" y="44600"/>
                </a:lnTo>
                <a:lnTo>
                  <a:pt x="106560" y="45159"/>
                </a:lnTo>
                <a:lnTo>
                  <a:pt x="108018" y="45735"/>
                </a:lnTo>
                <a:lnTo>
                  <a:pt x="109477" y="46332"/>
                </a:lnTo>
                <a:lnTo>
                  <a:pt x="110538" y="46848"/>
                </a:lnTo>
                <a:lnTo>
                  <a:pt x="111621" y="47359"/>
                </a:lnTo>
                <a:lnTo>
                  <a:pt x="112726" y="47864"/>
                </a:lnTo>
                <a:lnTo>
                  <a:pt x="113854" y="48369"/>
                </a:lnTo>
                <a:lnTo>
                  <a:pt x="114517" y="48652"/>
                </a:lnTo>
                <a:lnTo>
                  <a:pt x="115180" y="48929"/>
                </a:lnTo>
                <a:lnTo>
                  <a:pt x="115843" y="49200"/>
                </a:lnTo>
                <a:lnTo>
                  <a:pt x="116528" y="49472"/>
                </a:lnTo>
                <a:lnTo>
                  <a:pt x="117191" y="49738"/>
                </a:lnTo>
                <a:lnTo>
                  <a:pt x="117876" y="49999"/>
                </a:lnTo>
                <a:lnTo>
                  <a:pt x="118584" y="50254"/>
                </a:lnTo>
                <a:lnTo>
                  <a:pt x="119269" y="50504"/>
                </a:lnTo>
                <a:lnTo>
                  <a:pt x="119357" y="50531"/>
                </a:lnTo>
                <a:lnTo>
                  <a:pt x="120043" y="50770"/>
                </a:lnTo>
                <a:lnTo>
                  <a:pt x="120728" y="51009"/>
                </a:lnTo>
                <a:lnTo>
                  <a:pt x="122120" y="51471"/>
                </a:lnTo>
                <a:lnTo>
                  <a:pt x="123513" y="51916"/>
                </a:lnTo>
                <a:lnTo>
                  <a:pt x="124949" y="52345"/>
                </a:lnTo>
                <a:lnTo>
                  <a:pt x="126364" y="52758"/>
                </a:lnTo>
                <a:lnTo>
                  <a:pt x="127823" y="53160"/>
                </a:lnTo>
                <a:lnTo>
                  <a:pt x="129282" y="53540"/>
                </a:lnTo>
                <a:lnTo>
                  <a:pt x="130740" y="53910"/>
                </a:lnTo>
                <a:lnTo>
                  <a:pt x="132221" y="54268"/>
                </a:lnTo>
                <a:lnTo>
                  <a:pt x="133702" y="54610"/>
                </a:lnTo>
                <a:lnTo>
                  <a:pt x="135205" y="54936"/>
                </a:lnTo>
                <a:lnTo>
                  <a:pt x="136686" y="55251"/>
                </a:lnTo>
                <a:lnTo>
                  <a:pt x="138189" y="55550"/>
                </a:lnTo>
                <a:lnTo>
                  <a:pt x="139692" y="55838"/>
                </a:lnTo>
                <a:lnTo>
                  <a:pt x="141195" y="56115"/>
                </a:lnTo>
                <a:lnTo>
                  <a:pt x="142698" y="56376"/>
                </a:lnTo>
                <a:lnTo>
                  <a:pt x="142853" y="56419"/>
                </a:lnTo>
                <a:lnTo>
                  <a:pt x="143030" y="56452"/>
                </a:lnTo>
                <a:lnTo>
                  <a:pt x="143207" y="56479"/>
                </a:lnTo>
                <a:lnTo>
                  <a:pt x="143428" y="56501"/>
                </a:lnTo>
                <a:lnTo>
                  <a:pt x="144688" y="56707"/>
                </a:lnTo>
                <a:lnTo>
                  <a:pt x="145947" y="56908"/>
                </a:lnTo>
                <a:lnTo>
                  <a:pt x="147207" y="57098"/>
                </a:lnTo>
                <a:lnTo>
                  <a:pt x="148467" y="57283"/>
                </a:lnTo>
                <a:lnTo>
                  <a:pt x="149705" y="57457"/>
                </a:lnTo>
                <a:lnTo>
                  <a:pt x="150965" y="57625"/>
                </a:lnTo>
                <a:lnTo>
                  <a:pt x="152203" y="57788"/>
                </a:lnTo>
                <a:lnTo>
                  <a:pt x="153440" y="57940"/>
                </a:lnTo>
                <a:lnTo>
                  <a:pt x="154656" y="58087"/>
                </a:lnTo>
                <a:lnTo>
                  <a:pt x="155872" y="58228"/>
                </a:lnTo>
                <a:lnTo>
                  <a:pt x="157087" y="58358"/>
                </a:lnTo>
                <a:lnTo>
                  <a:pt x="158281" y="58483"/>
                </a:lnTo>
                <a:lnTo>
                  <a:pt x="159475" y="58603"/>
                </a:lnTo>
                <a:lnTo>
                  <a:pt x="160646" y="58717"/>
                </a:lnTo>
                <a:lnTo>
                  <a:pt x="161818" y="58820"/>
                </a:lnTo>
                <a:lnTo>
                  <a:pt x="162967" y="58923"/>
                </a:lnTo>
                <a:lnTo>
                  <a:pt x="163188" y="58961"/>
                </a:lnTo>
                <a:lnTo>
                  <a:pt x="160779" y="58912"/>
                </a:lnTo>
                <a:lnTo>
                  <a:pt x="158215" y="58852"/>
                </a:lnTo>
                <a:lnTo>
                  <a:pt x="155540" y="58782"/>
                </a:lnTo>
                <a:lnTo>
                  <a:pt x="154148" y="58738"/>
                </a:lnTo>
                <a:lnTo>
                  <a:pt x="152733" y="58690"/>
                </a:lnTo>
                <a:lnTo>
                  <a:pt x="151274" y="58635"/>
                </a:lnTo>
                <a:lnTo>
                  <a:pt x="149816" y="58581"/>
                </a:lnTo>
                <a:lnTo>
                  <a:pt x="148312" y="58516"/>
                </a:lnTo>
                <a:lnTo>
                  <a:pt x="146787" y="58451"/>
                </a:lnTo>
                <a:lnTo>
                  <a:pt x="145240" y="58374"/>
                </a:lnTo>
                <a:lnTo>
                  <a:pt x="143671" y="58298"/>
                </a:lnTo>
                <a:lnTo>
                  <a:pt x="142079" y="58212"/>
                </a:lnTo>
                <a:lnTo>
                  <a:pt x="140466" y="58119"/>
                </a:lnTo>
                <a:lnTo>
                  <a:pt x="138852" y="58027"/>
                </a:lnTo>
                <a:lnTo>
                  <a:pt x="137217" y="57924"/>
                </a:lnTo>
                <a:lnTo>
                  <a:pt x="135559" y="57815"/>
                </a:lnTo>
                <a:lnTo>
                  <a:pt x="133879" y="57696"/>
                </a:lnTo>
                <a:lnTo>
                  <a:pt x="132199" y="57571"/>
                </a:lnTo>
                <a:lnTo>
                  <a:pt x="130497" y="57440"/>
                </a:lnTo>
                <a:lnTo>
                  <a:pt x="128795" y="57304"/>
                </a:lnTo>
                <a:lnTo>
                  <a:pt x="127071" y="57158"/>
                </a:lnTo>
                <a:lnTo>
                  <a:pt x="125347" y="57006"/>
                </a:lnTo>
                <a:lnTo>
                  <a:pt x="123623" y="56843"/>
                </a:lnTo>
                <a:lnTo>
                  <a:pt x="121877" y="56674"/>
                </a:lnTo>
                <a:lnTo>
                  <a:pt x="120153" y="56501"/>
                </a:lnTo>
                <a:lnTo>
                  <a:pt x="118407" y="56310"/>
                </a:lnTo>
                <a:lnTo>
                  <a:pt x="116661" y="56115"/>
                </a:lnTo>
                <a:lnTo>
                  <a:pt x="114915" y="55914"/>
                </a:lnTo>
                <a:lnTo>
                  <a:pt x="113168" y="55702"/>
                </a:lnTo>
                <a:lnTo>
                  <a:pt x="111422" y="55479"/>
                </a:lnTo>
                <a:lnTo>
                  <a:pt x="109698" y="55246"/>
                </a:lnTo>
                <a:lnTo>
                  <a:pt x="107952" y="55007"/>
                </a:lnTo>
                <a:lnTo>
                  <a:pt x="106228" y="54757"/>
                </a:lnTo>
                <a:lnTo>
                  <a:pt x="104504" y="54491"/>
                </a:lnTo>
                <a:lnTo>
                  <a:pt x="102802" y="54219"/>
                </a:lnTo>
                <a:lnTo>
                  <a:pt x="101100" y="53937"/>
                </a:lnTo>
                <a:lnTo>
                  <a:pt x="99398" y="53649"/>
                </a:lnTo>
                <a:lnTo>
                  <a:pt x="97718" y="53345"/>
                </a:lnTo>
                <a:lnTo>
                  <a:pt x="96061" y="53030"/>
                </a:lnTo>
                <a:lnTo>
                  <a:pt x="94425" y="52704"/>
                </a:lnTo>
                <a:lnTo>
                  <a:pt x="92789" y="52367"/>
                </a:lnTo>
                <a:lnTo>
                  <a:pt x="91176" y="52014"/>
                </a:lnTo>
                <a:lnTo>
                  <a:pt x="89562" y="51656"/>
                </a:lnTo>
                <a:lnTo>
                  <a:pt x="87993" y="51281"/>
                </a:lnTo>
                <a:lnTo>
                  <a:pt x="86446" y="50895"/>
                </a:lnTo>
                <a:lnTo>
                  <a:pt x="84898" y="50499"/>
                </a:lnTo>
                <a:lnTo>
                  <a:pt x="84147" y="50298"/>
                </a:lnTo>
                <a:lnTo>
                  <a:pt x="83395" y="50086"/>
                </a:lnTo>
                <a:lnTo>
                  <a:pt x="82644" y="49879"/>
                </a:lnTo>
                <a:lnTo>
                  <a:pt x="81915" y="49668"/>
                </a:lnTo>
                <a:lnTo>
                  <a:pt x="81185" y="49450"/>
                </a:lnTo>
                <a:lnTo>
                  <a:pt x="80456" y="49228"/>
                </a:lnTo>
                <a:lnTo>
                  <a:pt x="79748" y="49005"/>
                </a:lnTo>
                <a:lnTo>
                  <a:pt x="79019" y="48782"/>
                </a:lnTo>
                <a:lnTo>
                  <a:pt x="78334" y="48549"/>
                </a:lnTo>
                <a:lnTo>
                  <a:pt x="77627" y="48315"/>
                </a:lnTo>
                <a:lnTo>
                  <a:pt x="76941" y="48081"/>
                </a:lnTo>
                <a:lnTo>
                  <a:pt x="76256" y="47842"/>
                </a:lnTo>
                <a:lnTo>
                  <a:pt x="75593" y="47598"/>
                </a:lnTo>
                <a:lnTo>
                  <a:pt x="74908" y="47348"/>
                </a:lnTo>
                <a:lnTo>
                  <a:pt x="74267" y="47098"/>
                </a:lnTo>
                <a:lnTo>
                  <a:pt x="73604" y="46848"/>
                </a:lnTo>
                <a:lnTo>
                  <a:pt x="72963" y="46588"/>
                </a:lnTo>
                <a:lnTo>
                  <a:pt x="72344" y="46327"/>
                </a:lnTo>
                <a:lnTo>
                  <a:pt x="71725" y="46061"/>
                </a:lnTo>
                <a:lnTo>
                  <a:pt x="71106" y="45795"/>
                </a:lnTo>
                <a:lnTo>
                  <a:pt x="70487" y="45523"/>
                </a:lnTo>
                <a:lnTo>
                  <a:pt x="69890" y="45246"/>
                </a:lnTo>
                <a:lnTo>
                  <a:pt x="69316" y="44969"/>
                </a:lnTo>
                <a:lnTo>
                  <a:pt x="68741" y="44687"/>
                </a:lnTo>
                <a:lnTo>
                  <a:pt x="68166" y="44399"/>
                </a:lnTo>
                <a:lnTo>
                  <a:pt x="67614" y="44111"/>
                </a:lnTo>
                <a:lnTo>
                  <a:pt x="67061" y="43812"/>
                </a:lnTo>
                <a:lnTo>
                  <a:pt x="66531" y="43513"/>
                </a:lnTo>
                <a:lnTo>
                  <a:pt x="66000" y="43215"/>
                </a:lnTo>
                <a:lnTo>
                  <a:pt x="65492" y="42911"/>
                </a:lnTo>
                <a:lnTo>
                  <a:pt x="64851" y="42536"/>
                </a:lnTo>
                <a:lnTo>
                  <a:pt x="64188" y="42172"/>
                </a:lnTo>
                <a:lnTo>
                  <a:pt x="63503" y="41813"/>
                </a:lnTo>
                <a:lnTo>
                  <a:pt x="62817" y="41471"/>
                </a:lnTo>
                <a:lnTo>
                  <a:pt x="62088" y="41129"/>
                </a:lnTo>
                <a:lnTo>
                  <a:pt x="61359" y="40803"/>
                </a:lnTo>
                <a:lnTo>
                  <a:pt x="60585" y="40483"/>
                </a:lnTo>
                <a:lnTo>
                  <a:pt x="59833" y="40173"/>
                </a:lnTo>
                <a:lnTo>
                  <a:pt x="59038" y="39869"/>
                </a:lnTo>
                <a:lnTo>
                  <a:pt x="58220" y="39575"/>
                </a:lnTo>
                <a:lnTo>
                  <a:pt x="57402" y="39288"/>
                </a:lnTo>
                <a:lnTo>
                  <a:pt x="56562" y="39011"/>
                </a:lnTo>
                <a:lnTo>
                  <a:pt x="55722" y="38739"/>
                </a:lnTo>
                <a:lnTo>
                  <a:pt x="54860" y="38473"/>
                </a:lnTo>
                <a:lnTo>
                  <a:pt x="53976" y="38218"/>
                </a:lnTo>
                <a:lnTo>
                  <a:pt x="53092" y="37973"/>
                </a:lnTo>
                <a:lnTo>
                  <a:pt x="52208" y="37734"/>
                </a:lnTo>
                <a:lnTo>
                  <a:pt x="51302" y="37501"/>
                </a:lnTo>
                <a:lnTo>
                  <a:pt x="50373" y="37272"/>
                </a:lnTo>
                <a:lnTo>
                  <a:pt x="49445" y="37055"/>
                </a:lnTo>
                <a:lnTo>
                  <a:pt x="48517" y="36843"/>
                </a:lnTo>
                <a:lnTo>
                  <a:pt x="47566" y="36642"/>
                </a:lnTo>
                <a:lnTo>
                  <a:pt x="46616" y="36441"/>
                </a:lnTo>
                <a:lnTo>
                  <a:pt x="45665" y="36251"/>
                </a:lnTo>
                <a:lnTo>
                  <a:pt x="44693" y="36067"/>
                </a:lnTo>
                <a:lnTo>
                  <a:pt x="43720" y="35887"/>
                </a:lnTo>
                <a:lnTo>
                  <a:pt x="42748" y="35719"/>
                </a:lnTo>
                <a:lnTo>
                  <a:pt x="41775" y="35556"/>
                </a:lnTo>
                <a:lnTo>
                  <a:pt x="40803" y="35393"/>
                </a:lnTo>
                <a:lnTo>
                  <a:pt x="39808" y="35241"/>
                </a:lnTo>
                <a:lnTo>
                  <a:pt x="38835" y="35094"/>
                </a:lnTo>
                <a:lnTo>
                  <a:pt x="37841" y="34953"/>
                </a:lnTo>
                <a:lnTo>
                  <a:pt x="36868" y="34817"/>
                </a:lnTo>
                <a:lnTo>
                  <a:pt x="35874" y="34687"/>
                </a:lnTo>
                <a:lnTo>
                  <a:pt x="34901" y="34562"/>
                </a:lnTo>
                <a:lnTo>
                  <a:pt x="33906" y="34443"/>
                </a:lnTo>
                <a:lnTo>
                  <a:pt x="32934" y="34328"/>
                </a:lnTo>
                <a:lnTo>
                  <a:pt x="31961" y="34220"/>
                </a:lnTo>
                <a:lnTo>
                  <a:pt x="30989" y="34117"/>
                </a:lnTo>
                <a:lnTo>
                  <a:pt x="30016" y="34013"/>
                </a:lnTo>
                <a:lnTo>
                  <a:pt x="29044" y="33921"/>
                </a:lnTo>
                <a:lnTo>
                  <a:pt x="28093" y="33829"/>
                </a:lnTo>
                <a:lnTo>
                  <a:pt x="27121" y="33747"/>
                </a:lnTo>
                <a:lnTo>
                  <a:pt x="26192" y="33666"/>
                </a:lnTo>
                <a:lnTo>
                  <a:pt x="25242" y="33590"/>
                </a:lnTo>
                <a:lnTo>
                  <a:pt x="24314" y="33514"/>
                </a:lnTo>
                <a:lnTo>
                  <a:pt x="22479" y="33383"/>
                </a:lnTo>
                <a:lnTo>
                  <a:pt x="20689" y="33264"/>
                </a:lnTo>
                <a:lnTo>
                  <a:pt x="18943" y="33161"/>
                </a:lnTo>
                <a:lnTo>
                  <a:pt x="17241" y="33074"/>
                </a:lnTo>
                <a:lnTo>
                  <a:pt x="15605" y="32992"/>
                </a:lnTo>
                <a:lnTo>
                  <a:pt x="14036" y="32927"/>
                </a:lnTo>
                <a:lnTo>
                  <a:pt x="12533" y="32873"/>
                </a:lnTo>
                <a:lnTo>
                  <a:pt x="11096" y="32829"/>
                </a:lnTo>
                <a:lnTo>
                  <a:pt x="9748" y="32791"/>
                </a:lnTo>
                <a:lnTo>
                  <a:pt x="11825" y="32612"/>
                </a:lnTo>
                <a:lnTo>
                  <a:pt x="13881" y="32449"/>
                </a:lnTo>
                <a:lnTo>
                  <a:pt x="15914" y="32292"/>
                </a:lnTo>
                <a:lnTo>
                  <a:pt x="17948" y="32150"/>
                </a:lnTo>
                <a:lnTo>
                  <a:pt x="19959" y="32020"/>
                </a:lnTo>
                <a:lnTo>
                  <a:pt x="21949" y="31901"/>
                </a:lnTo>
                <a:lnTo>
                  <a:pt x="23916" y="31792"/>
                </a:lnTo>
                <a:lnTo>
                  <a:pt x="25883" y="31689"/>
                </a:lnTo>
                <a:lnTo>
                  <a:pt x="27806" y="31602"/>
                </a:lnTo>
                <a:lnTo>
                  <a:pt x="29729" y="31526"/>
                </a:lnTo>
                <a:lnTo>
                  <a:pt x="31608" y="31455"/>
                </a:lnTo>
                <a:lnTo>
                  <a:pt x="33486" y="31395"/>
                </a:lnTo>
                <a:lnTo>
                  <a:pt x="35343" y="31346"/>
                </a:lnTo>
                <a:lnTo>
                  <a:pt x="37178" y="31303"/>
                </a:lnTo>
                <a:lnTo>
                  <a:pt x="38990" y="31270"/>
                </a:lnTo>
                <a:lnTo>
                  <a:pt x="40780" y="31243"/>
                </a:lnTo>
                <a:lnTo>
                  <a:pt x="42549" y="31227"/>
                </a:lnTo>
                <a:lnTo>
                  <a:pt x="44273" y="31216"/>
                </a:lnTo>
                <a:close/>
                <a:moveTo>
                  <a:pt x="234228" y="21461"/>
                </a:moveTo>
                <a:lnTo>
                  <a:pt x="234515" y="21466"/>
                </a:lnTo>
                <a:lnTo>
                  <a:pt x="234780" y="21477"/>
                </a:lnTo>
                <a:lnTo>
                  <a:pt x="235045" y="21488"/>
                </a:lnTo>
                <a:lnTo>
                  <a:pt x="235311" y="21504"/>
                </a:lnTo>
                <a:lnTo>
                  <a:pt x="235576" y="21521"/>
                </a:lnTo>
                <a:lnTo>
                  <a:pt x="236106" y="21564"/>
                </a:lnTo>
                <a:lnTo>
                  <a:pt x="236460" y="21602"/>
                </a:lnTo>
                <a:lnTo>
                  <a:pt x="236814" y="21651"/>
                </a:lnTo>
                <a:lnTo>
                  <a:pt x="237145" y="21700"/>
                </a:lnTo>
                <a:lnTo>
                  <a:pt x="237477" y="21754"/>
                </a:lnTo>
                <a:lnTo>
                  <a:pt x="237830" y="21814"/>
                </a:lnTo>
                <a:lnTo>
                  <a:pt x="238162" y="21879"/>
                </a:lnTo>
                <a:lnTo>
                  <a:pt x="238493" y="21955"/>
                </a:lnTo>
                <a:lnTo>
                  <a:pt x="238803" y="22031"/>
                </a:lnTo>
                <a:lnTo>
                  <a:pt x="239134" y="22113"/>
                </a:lnTo>
                <a:lnTo>
                  <a:pt x="239444" y="22200"/>
                </a:lnTo>
                <a:lnTo>
                  <a:pt x="239753" y="22297"/>
                </a:lnTo>
                <a:lnTo>
                  <a:pt x="240063" y="22395"/>
                </a:lnTo>
                <a:lnTo>
                  <a:pt x="240372" y="22498"/>
                </a:lnTo>
                <a:lnTo>
                  <a:pt x="240682" y="22607"/>
                </a:lnTo>
                <a:lnTo>
                  <a:pt x="240991" y="22721"/>
                </a:lnTo>
                <a:lnTo>
                  <a:pt x="241278" y="22840"/>
                </a:lnTo>
                <a:lnTo>
                  <a:pt x="241566" y="22965"/>
                </a:lnTo>
                <a:lnTo>
                  <a:pt x="241853" y="23090"/>
                </a:lnTo>
                <a:lnTo>
                  <a:pt x="242406" y="23367"/>
                </a:lnTo>
                <a:lnTo>
                  <a:pt x="242958" y="23655"/>
                </a:lnTo>
                <a:lnTo>
                  <a:pt x="243489" y="23970"/>
                </a:lnTo>
                <a:lnTo>
                  <a:pt x="243997" y="24296"/>
                </a:lnTo>
                <a:lnTo>
                  <a:pt x="244483" y="24644"/>
                </a:lnTo>
                <a:lnTo>
                  <a:pt x="244970" y="25008"/>
                </a:lnTo>
                <a:lnTo>
                  <a:pt x="245434" y="25388"/>
                </a:lnTo>
                <a:lnTo>
                  <a:pt x="245854" y="25790"/>
                </a:lnTo>
                <a:lnTo>
                  <a:pt x="246274" y="26203"/>
                </a:lnTo>
                <a:lnTo>
                  <a:pt x="246672" y="26637"/>
                </a:lnTo>
                <a:lnTo>
                  <a:pt x="247047" y="27083"/>
                </a:lnTo>
                <a:lnTo>
                  <a:pt x="247401" y="27544"/>
                </a:lnTo>
                <a:lnTo>
                  <a:pt x="247755" y="28022"/>
                </a:lnTo>
                <a:lnTo>
                  <a:pt x="248064" y="28517"/>
                </a:lnTo>
                <a:lnTo>
                  <a:pt x="248352" y="29022"/>
                </a:lnTo>
                <a:lnTo>
                  <a:pt x="248617" y="29538"/>
                </a:lnTo>
                <a:lnTo>
                  <a:pt x="248882" y="30075"/>
                </a:lnTo>
                <a:lnTo>
                  <a:pt x="249103" y="30619"/>
                </a:lnTo>
                <a:lnTo>
                  <a:pt x="249302" y="31178"/>
                </a:lnTo>
                <a:lnTo>
                  <a:pt x="249479" y="31748"/>
                </a:lnTo>
                <a:lnTo>
                  <a:pt x="249634" y="32330"/>
                </a:lnTo>
                <a:lnTo>
                  <a:pt x="249766" y="32927"/>
                </a:lnTo>
                <a:lnTo>
                  <a:pt x="249877" y="33530"/>
                </a:lnTo>
                <a:lnTo>
                  <a:pt x="249457" y="33546"/>
                </a:lnTo>
                <a:lnTo>
                  <a:pt x="249015" y="33563"/>
                </a:lnTo>
                <a:lnTo>
                  <a:pt x="248528" y="33584"/>
                </a:lnTo>
                <a:lnTo>
                  <a:pt x="248020" y="33617"/>
                </a:lnTo>
                <a:lnTo>
                  <a:pt x="247512" y="33650"/>
                </a:lnTo>
                <a:lnTo>
                  <a:pt x="246959" y="33693"/>
                </a:lnTo>
                <a:lnTo>
                  <a:pt x="246384" y="33742"/>
                </a:lnTo>
                <a:lnTo>
                  <a:pt x="245810" y="33796"/>
                </a:lnTo>
                <a:lnTo>
                  <a:pt x="245213" y="33861"/>
                </a:lnTo>
                <a:lnTo>
                  <a:pt x="244616" y="33937"/>
                </a:lnTo>
                <a:lnTo>
                  <a:pt x="243997" y="34019"/>
                </a:lnTo>
                <a:lnTo>
                  <a:pt x="243378" y="34111"/>
                </a:lnTo>
                <a:lnTo>
                  <a:pt x="242759" y="34214"/>
                </a:lnTo>
                <a:lnTo>
                  <a:pt x="242118" y="34328"/>
                </a:lnTo>
                <a:lnTo>
                  <a:pt x="241500" y="34453"/>
                </a:lnTo>
                <a:lnTo>
                  <a:pt x="240881" y="34589"/>
                </a:lnTo>
                <a:lnTo>
                  <a:pt x="240372" y="34709"/>
                </a:lnTo>
                <a:lnTo>
                  <a:pt x="239908" y="34834"/>
                </a:lnTo>
                <a:lnTo>
                  <a:pt x="239444" y="34959"/>
                </a:lnTo>
                <a:lnTo>
                  <a:pt x="239002" y="35094"/>
                </a:lnTo>
                <a:lnTo>
                  <a:pt x="238560" y="35236"/>
                </a:lnTo>
                <a:lnTo>
                  <a:pt x="238140" y="35377"/>
                </a:lnTo>
                <a:lnTo>
                  <a:pt x="237742" y="35529"/>
                </a:lnTo>
                <a:lnTo>
                  <a:pt x="237366" y="35686"/>
                </a:lnTo>
                <a:lnTo>
                  <a:pt x="236990" y="35844"/>
                </a:lnTo>
                <a:lnTo>
                  <a:pt x="236637" y="36007"/>
                </a:lnTo>
                <a:lnTo>
                  <a:pt x="236305" y="36181"/>
                </a:lnTo>
                <a:lnTo>
                  <a:pt x="235996" y="36354"/>
                </a:lnTo>
                <a:lnTo>
                  <a:pt x="235686" y="36534"/>
                </a:lnTo>
                <a:lnTo>
                  <a:pt x="235399" y="36718"/>
                </a:lnTo>
                <a:lnTo>
                  <a:pt x="235134" y="36909"/>
                </a:lnTo>
                <a:lnTo>
                  <a:pt x="234869" y="37104"/>
                </a:lnTo>
                <a:lnTo>
                  <a:pt x="234625" y="37305"/>
                </a:lnTo>
                <a:lnTo>
                  <a:pt x="234404" y="37511"/>
                </a:lnTo>
                <a:lnTo>
                  <a:pt x="234205" y="37718"/>
                </a:lnTo>
                <a:lnTo>
                  <a:pt x="234007" y="37935"/>
                </a:lnTo>
                <a:lnTo>
                  <a:pt x="233830" y="38152"/>
                </a:lnTo>
                <a:lnTo>
                  <a:pt x="233675" y="38380"/>
                </a:lnTo>
                <a:lnTo>
                  <a:pt x="233542" y="38609"/>
                </a:lnTo>
                <a:lnTo>
                  <a:pt x="233410" y="38842"/>
                </a:lnTo>
                <a:lnTo>
                  <a:pt x="233299" y="39081"/>
                </a:lnTo>
                <a:lnTo>
                  <a:pt x="233211" y="39331"/>
                </a:lnTo>
                <a:lnTo>
                  <a:pt x="233145" y="39575"/>
                </a:lnTo>
                <a:lnTo>
                  <a:pt x="233078" y="39831"/>
                </a:lnTo>
                <a:lnTo>
                  <a:pt x="233034" y="40091"/>
                </a:lnTo>
                <a:lnTo>
                  <a:pt x="233012" y="40358"/>
                </a:lnTo>
                <a:lnTo>
                  <a:pt x="232990" y="40624"/>
                </a:lnTo>
                <a:lnTo>
                  <a:pt x="232990" y="40901"/>
                </a:lnTo>
                <a:lnTo>
                  <a:pt x="232990" y="41232"/>
                </a:lnTo>
                <a:lnTo>
                  <a:pt x="232946" y="41553"/>
                </a:lnTo>
                <a:lnTo>
                  <a:pt x="232857" y="41857"/>
                </a:lnTo>
                <a:lnTo>
                  <a:pt x="232725" y="42150"/>
                </a:lnTo>
                <a:lnTo>
                  <a:pt x="232548" y="42422"/>
                </a:lnTo>
                <a:lnTo>
                  <a:pt x="232327" y="42682"/>
                </a:lnTo>
                <a:lnTo>
                  <a:pt x="232084" y="42932"/>
                </a:lnTo>
                <a:lnTo>
                  <a:pt x="231796" y="43171"/>
                </a:lnTo>
                <a:lnTo>
                  <a:pt x="231465" y="43394"/>
                </a:lnTo>
                <a:lnTo>
                  <a:pt x="231111" y="43606"/>
                </a:lnTo>
                <a:lnTo>
                  <a:pt x="230713" y="43807"/>
                </a:lnTo>
                <a:lnTo>
                  <a:pt x="230293" y="43997"/>
                </a:lnTo>
                <a:lnTo>
                  <a:pt x="229851" y="44182"/>
                </a:lnTo>
                <a:lnTo>
                  <a:pt x="229365" y="44350"/>
                </a:lnTo>
                <a:lnTo>
                  <a:pt x="228857" y="44513"/>
                </a:lnTo>
                <a:lnTo>
                  <a:pt x="228304" y="44670"/>
                </a:lnTo>
                <a:lnTo>
                  <a:pt x="227751" y="44817"/>
                </a:lnTo>
                <a:lnTo>
                  <a:pt x="227155" y="44953"/>
                </a:lnTo>
                <a:lnTo>
                  <a:pt x="226536" y="45089"/>
                </a:lnTo>
                <a:lnTo>
                  <a:pt x="225895" y="45214"/>
                </a:lnTo>
                <a:lnTo>
                  <a:pt x="225254" y="45338"/>
                </a:lnTo>
                <a:lnTo>
                  <a:pt x="224568" y="45453"/>
                </a:lnTo>
                <a:lnTo>
                  <a:pt x="223883" y="45561"/>
                </a:lnTo>
                <a:lnTo>
                  <a:pt x="223154" y="45670"/>
                </a:lnTo>
                <a:lnTo>
                  <a:pt x="222424" y="45773"/>
                </a:lnTo>
                <a:lnTo>
                  <a:pt x="221673" y="45876"/>
                </a:lnTo>
                <a:lnTo>
                  <a:pt x="220921" y="45974"/>
                </a:lnTo>
                <a:lnTo>
                  <a:pt x="220148" y="46072"/>
                </a:lnTo>
                <a:lnTo>
                  <a:pt x="218579" y="46262"/>
                </a:lnTo>
                <a:lnTo>
                  <a:pt x="216943" y="46452"/>
                </a:lnTo>
                <a:lnTo>
                  <a:pt x="215550" y="46615"/>
                </a:lnTo>
                <a:lnTo>
                  <a:pt x="214136" y="46783"/>
                </a:lnTo>
                <a:lnTo>
                  <a:pt x="212743" y="46957"/>
                </a:lnTo>
                <a:lnTo>
                  <a:pt x="211329" y="47147"/>
                </a:lnTo>
                <a:lnTo>
                  <a:pt x="210621" y="47245"/>
                </a:lnTo>
                <a:lnTo>
                  <a:pt x="209936" y="47348"/>
                </a:lnTo>
                <a:lnTo>
                  <a:pt x="209251" y="47457"/>
                </a:lnTo>
                <a:lnTo>
                  <a:pt x="208566" y="47565"/>
                </a:lnTo>
                <a:lnTo>
                  <a:pt x="207903" y="47680"/>
                </a:lnTo>
                <a:lnTo>
                  <a:pt x="207240" y="47804"/>
                </a:lnTo>
                <a:lnTo>
                  <a:pt x="206599" y="47929"/>
                </a:lnTo>
                <a:lnTo>
                  <a:pt x="205980" y="48060"/>
                </a:lnTo>
                <a:lnTo>
                  <a:pt x="205361" y="48201"/>
                </a:lnTo>
                <a:lnTo>
                  <a:pt x="204742" y="48342"/>
                </a:lnTo>
                <a:lnTo>
                  <a:pt x="204167" y="48494"/>
                </a:lnTo>
                <a:lnTo>
                  <a:pt x="203593" y="48657"/>
                </a:lnTo>
                <a:lnTo>
                  <a:pt x="203062" y="48820"/>
                </a:lnTo>
                <a:lnTo>
                  <a:pt x="202532" y="48994"/>
                </a:lnTo>
                <a:lnTo>
                  <a:pt x="202023" y="49179"/>
                </a:lnTo>
                <a:lnTo>
                  <a:pt x="201537" y="49369"/>
                </a:lnTo>
                <a:lnTo>
                  <a:pt x="201073" y="49570"/>
                </a:lnTo>
                <a:lnTo>
                  <a:pt x="200653" y="49776"/>
                </a:lnTo>
                <a:lnTo>
                  <a:pt x="200233" y="49999"/>
                </a:lnTo>
                <a:lnTo>
                  <a:pt x="199857" y="50227"/>
                </a:lnTo>
                <a:lnTo>
                  <a:pt x="199526" y="50466"/>
                </a:lnTo>
                <a:lnTo>
                  <a:pt x="199194" y="50716"/>
                </a:lnTo>
                <a:lnTo>
                  <a:pt x="198907" y="50977"/>
                </a:lnTo>
                <a:lnTo>
                  <a:pt x="198664" y="51248"/>
                </a:lnTo>
                <a:lnTo>
                  <a:pt x="198420" y="51552"/>
                </a:lnTo>
                <a:lnTo>
                  <a:pt x="198244" y="51846"/>
                </a:lnTo>
                <a:lnTo>
                  <a:pt x="198111" y="52139"/>
                </a:lnTo>
                <a:lnTo>
                  <a:pt x="198023" y="52421"/>
                </a:lnTo>
                <a:lnTo>
                  <a:pt x="198000" y="52693"/>
                </a:lnTo>
                <a:lnTo>
                  <a:pt x="198023" y="52965"/>
                </a:lnTo>
                <a:lnTo>
                  <a:pt x="198089" y="53225"/>
                </a:lnTo>
                <a:lnTo>
                  <a:pt x="198155" y="53356"/>
                </a:lnTo>
                <a:lnTo>
                  <a:pt x="198221" y="53481"/>
                </a:lnTo>
                <a:lnTo>
                  <a:pt x="198288" y="53605"/>
                </a:lnTo>
                <a:lnTo>
                  <a:pt x="198376" y="53725"/>
                </a:lnTo>
                <a:lnTo>
                  <a:pt x="198487" y="53844"/>
                </a:lnTo>
                <a:lnTo>
                  <a:pt x="198619" y="53964"/>
                </a:lnTo>
                <a:lnTo>
                  <a:pt x="198752" y="54083"/>
                </a:lnTo>
                <a:lnTo>
                  <a:pt x="198885" y="54198"/>
                </a:lnTo>
                <a:lnTo>
                  <a:pt x="199039" y="54312"/>
                </a:lnTo>
                <a:lnTo>
                  <a:pt x="199216" y="54426"/>
                </a:lnTo>
                <a:lnTo>
                  <a:pt x="199393" y="54534"/>
                </a:lnTo>
                <a:lnTo>
                  <a:pt x="199592" y="54643"/>
                </a:lnTo>
                <a:lnTo>
                  <a:pt x="199791" y="54746"/>
                </a:lnTo>
                <a:lnTo>
                  <a:pt x="200012" y="54849"/>
                </a:lnTo>
                <a:lnTo>
                  <a:pt x="200255" y="54953"/>
                </a:lnTo>
                <a:lnTo>
                  <a:pt x="200498" y="55056"/>
                </a:lnTo>
                <a:lnTo>
                  <a:pt x="200763" y="55153"/>
                </a:lnTo>
                <a:lnTo>
                  <a:pt x="201029" y="55251"/>
                </a:lnTo>
                <a:lnTo>
                  <a:pt x="201449" y="55392"/>
                </a:lnTo>
                <a:lnTo>
                  <a:pt x="201913" y="55523"/>
                </a:lnTo>
                <a:lnTo>
                  <a:pt x="202355" y="55648"/>
                </a:lnTo>
                <a:lnTo>
                  <a:pt x="202841" y="55767"/>
                </a:lnTo>
                <a:lnTo>
                  <a:pt x="203327" y="55876"/>
                </a:lnTo>
                <a:lnTo>
                  <a:pt x="203814" y="55979"/>
                </a:lnTo>
                <a:lnTo>
                  <a:pt x="204300" y="56077"/>
                </a:lnTo>
                <a:lnTo>
                  <a:pt x="204808" y="56164"/>
                </a:lnTo>
                <a:lnTo>
                  <a:pt x="205295" y="56245"/>
                </a:lnTo>
                <a:lnTo>
                  <a:pt x="205803" y="56327"/>
                </a:lnTo>
                <a:lnTo>
                  <a:pt x="206311" y="56397"/>
                </a:lnTo>
                <a:lnTo>
                  <a:pt x="206798" y="56463"/>
                </a:lnTo>
                <a:lnTo>
                  <a:pt x="207284" y="56522"/>
                </a:lnTo>
                <a:lnTo>
                  <a:pt x="207748" y="56577"/>
                </a:lnTo>
                <a:lnTo>
                  <a:pt x="208212" y="56625"/>
                </a:lnTo>
                <a:lnTo>
                  <a:pt x="208654" y="56669"/>
                </a:lnTo>
                <a:lnTo>
                  <a:pt x="207637" y="56843"/>
                </a:lnTo>
                <a:lnTo>
                  <a:pt x="206599" y="57011"/>
                </a:lnTo>
                <a:lnTo>
                  <a:pt x="205538" y="57180"/>
                </a:lnTo>
                <a:lnTo>
                  <a:pt x="204477" y="57342"/>
                </a:lnTo>
                <a:lnTo>
                  <a:pt x="203416" y="57505"/>
                </a:lnTo>
                <a:lnTo>
                  <a:pt x="202333" y="57663"/>
                </a:lnTo>
                <a:lnTo>
                  <a:pt x="201250" y="57815"/>
                </a:lnTo>
                <a:lnTo>
                  <a:pt x="200144" y="57962"/>
                </a:lnTo>
                <a:lnTo>
                  <a:pt x="199039" y="58108"/>
                </a:lnTo>
                <a:lnTo>
                  <a:pt x="197912" y="58250"/>
                </a:lnTo>
                <a:lnTo>
                  <a:pt x="196785" y="58391"/>
                </a:lnTo>
                <a:lnTo>
                  <a:pt x="195635" y="58521"/>
                </a:lnTo>
                <a:lnTo>
                  <a:pt x="194486" y="58651"/>
                </a:lnTo>
                <a:lnTo>
                  <a:pt x="193337" y="58782"/>
                </a:lnTo>
                <a:lnTo>
                  <a:pt x="192165" y="58901"/>
                </a:lnTo>
                <a:lnTo>
                  <a:pt x="190994" y="59021"/>
                </a:lnTo>
                <a:lnTo>
                  <a:pt x="190530" y="58565"/>
                </a:lnTo>
                <a:lnTo>
                  <a:pt x="190286" y="58288"/>
                </a:lnTo>
                <a:lnTo>
                  <a:pt x="189999" y="57973"/>
                </a:lnTo>
                <a:lnTo>
                  <a:pt x="189712" y="57625"/>
                </a:lnTo>
                <a:lnTo>
                  <a:pt x="189424" y="57250"/>
                </a:lnTo>
                <a:lnTo>
                  <a:pt x="189115" y="56848"/>
                </a:lnTo>
                <a:lnTo>
                  <a:pt x="188828" y="56414"/>
                </a:lnTo>
                <a:lnTo>
                  <a:pt x="188562" y="55957"/>
                </a:lnTo>
                <a:lnTo>
                  <a:pt x="188297" y="55479"/>
                </a:lnTo>
                <a:lnTo>
                  <a:pt x="188054" y="54985"/>
                </a:lnTo>
                <a:lnTo>
                  <a:pt x="187855" y="54464"/>
                </a:lnTo>
                <a:lnTo>
                  <a:pt x="187678" y="53926"/>
                </a:lnTo>
                <a:lnTo>
                  <a:pt x="187524" y="53377"/>
                </a:lnTo>
                <a:lnTo>
                  <a:pt x="187435" y="52807"/>
                </a:lnTo>
                <a:lnTo>
                  <a:pt x="187391" y="52519"/>
                </a:lnTo>
                <a:lnTo>
                  <a:pt x="187369" y="52231"/>
                </a:lnTo>
                <a:lnTo>
                  <a:pt x="187435" y="51992"/>
                </a:lnTo>
                <a:lnTo>
                  <a:pt x="187479" y="51677"/>
                </a:lnTo>
                <a:lnTo>
                  <a:pt x="187501" y="51292"/>
                </a:lnTo>
                <a:lnTo>
                  <a:pt x="187479" y="50841"/>
                </a:lnTo>
                <a:lnTo>
                  <a:pt x="187568" y="50504"/>
                </a:lnTo>
                <a:lnTo>
                  <a:pt x="187656" y="50167"/>
                </a:lnTo>
                <a:lnTo>
                  <a:pt x="187767" y="49830"/>
                </a:lnTo>
                <a:lnTo>
                  <a:pt x="187921" y="49494"/>
                </a:lnTo>
                <a:lnTo>
                  <a:pt x="188076" y="49151"/>
                </a:lnTo>
                <a:lnTo>
                  <a:pt x="188275" y="48815"/>
                </a:lnTo>
                <a:lnTo>
                  <a:pt x="188496" y="48473"/>
                </a:lnTo>
                <a:lnTo>
                  <a:pt x="188739" y="48130"/>
                </a:lnTo>
                <a:lnTo>
                  <a:pt x="189004" y="47794"/>
                </a:lnTo>
                <a:lnTo>
                  <a:pt x="189314" y="47451"/>
                </a:lnTo>
                <a:lnTo>
                  <a:pt x="189645" y="47115"/>
                </a:lnTo>
                <a:lnTo>
                  <a:pt x="189999" y="46778"/>
                </a:lnTo>
                <a:lnTo>
                  <a:pt x="190397" y="46441"/>
                </a:lnTo>
                <a:lnTo>
                  <a:pt x="190817" y="46110"/>
                </a:lnTo>
                <a:lnTo>
                  <a:pt x="191281" y="45778"/>
                </a:lnTo>
                <a:lnTo>
                  <a:pt x="191767" y="45447"/>
                </a:lnTo>
                <a:lnTo>
                  <a:pt x="192298" y="45121"/>
                </a:lnTo>
                <a:lnTo>
                  <a:pt x="192850" y="44801"/>
                </a:lnTo>
                <a:lnTo>
                  <a:pt x="193447" y="44480"/>
                </a:lnTo>
                <a:lnTo>
                  <a:pt x="194088" y="44165"/>
                </a:lnTo>
                <a:lnTo>
                  <a:pt x="194773" y="43850"/>
                </a:lnTo>
                <a:lnTo>
                  <a:pt x="195481" y="43546"/>
                </a:lnTo>
                <a:lnTo>
                  <a:pt x="196232" y="43242"/>
                </a:lnTo>
                <a:lnTo>
                  <a:pt x="197028" y="42943"/>
                </a:lnTo>
                <a:lnTo>
                  <a:pt x="197868" y="42650"/>
                </a:lnTo>
                <a:lnTo>
                  <a:pt x="198752" y="42362"/>
                </a:lnTo>
                <a:lnTo>
                  <a:pt x="199680" y="42079"/>
                </a:lnTo>
                <a:lnTo>
                  <a:pt x="200653" y="41802"/>
                </a:lnTo>
                <a:lnTo>
                  <a:pt x="201670" y="41531"/>
                </a:lnTo>
                <a:lnTo>
                  <a:pt x="202200" y="41401"/>
                </a:lnTo>
                <a:lnTo>
                  <a:pt x="202731" y="41270"/>
                </a:lnTo>
                <a:lnTo>
                  <a:pt x="203283" y="41140"/>
                </a:lnTo>
                <a:lnTo>
                  <a:pt x="203836" y="41015"/>
                </a:lnTo>
                <a:lnTo>
                  <a:pt x="204410" y="40890"/>
                </a:lnTo>
                <a:lnTo>
                  <a:pt x="205007" y="40765"/>
                </a:lnTo>
                <a:lnTo>
                  <a:pt x="205803" y="40591"/>
                </a:lnTo>
                <a:lnTo>
                  <a:pt x="206599" y="40423"/>
                </a:lnTo>
                <a:lnTo>
                  <a:pt x="207350" y="40249"/>
                </a:lnTo>
                <a:lnTo>
                  <a:pt x="208080" y="40075"/>
                </a:lnTo>
                <a:lnTo>
                  <a:pt x="208787" y="39907"/>
                </a:lnTo>
                <a:lnTo>
                  <a:pt x="209472" y="39733"/>
                </a:lnTo>
                <a:lnTo>
                  <a:pt x="210113" y="39559"/>
                </a:lnTo>
                <a:lnTo>
                  <a:pt x="210732" y="39380"/>
                </a:lnTo>
                <a:lnTo>
                  <a:pt x="211351" y="39206"/>
                </a:lnTo>
                <a:lnTo>
                  <a:pt x="211925" y="39032"/>
                </a:lnTo>
                <a:lnTo>
                  <a:pt x="212478" y="38853"/>
                </a:lnTo>
                <a:lnTo>
                  <a:pt x="213009" y="38679"/>
                </a:lnTo>
                <a:lnTo>
                  <a:pt x="213539" y="38500"/>
                </a:lnTo>
                <a:lnTo>
                  <a:pt x="214025" y="38326"/>
                </a:lnTo>
                <a:lnTo>
                  <a:pt x="214489" y="38147"/>
                </a:lnTo>
                <a:lnTo>
                  <a:pt x="214931" y="37968"/>
                </a:lnTo>
                <a:lnTo>
                  <a:pt x="215351" y="37788"/>
                </a:lnTo>
                <a:lnTo>
                  <a:pt x="215771" y="37609"/>
                </a:lnTo>
                <a:lnTo>
                  <a:pt x="216147" y="37435"/>
                </a:lnTo>
                <a:lnTo>
                  <a:pt x="216523" y="37256"/>
                </a:lnTo>
                <a:lnTo>
                  <a:pt x="216877" y="37077"/>
                </a:lnTo>
                <a:lnTo>
                  <a:pt x="217208" y="36898"/>
                </a:lnTo>
                <a:lnTo>
                  <a:pt x="217518" y="36713"/>
                </a:lnTo>
                <a:lnTo>
                  <a:pt x="217805" y="36534"/>
                </a:lnTo>
                <a:lnTo>
                  <a:pt x="218092" y="36354"/>
                </a:lnTo>
                <a:lnTo>
                  <a:pt x="218335" y="36175"/>
                </a:lnTo>
                <a:lnTo>
                  <a:pt x="218579" y="35996"/>
                </a:lnTo>
                <a:lnTo>
                  <a:pt x="218822" y="35817"/>
                </a:lnTo>
                <a:lnTo>
                  <a:pt x="219021" y="35632"/>
                </a:lnTo>
                <a:lnTo>
                  <a:pt x="219220" y="35453"/>
                </a:lnTo>
                <a:lnTo>
                  <a:pt x="219418" y="35274"/>
                </a:lnTo>
                <a:lnTo>
                  <a:pt x="219573" y="35094"/>
                </a:lnTo>
                <a:lnTo>
                  <a:pt x="219883" y="34730"/>
                </a:lnTo>
                <a:lnTo>
                  <a:pt x="220126" y="34372"/>
                </a:lnTo>
                <a:lnTo>
                  <a:pt x="220325" y="34013"/>
                </a:lnTo>
                <a:lnTo>
                  <a:pt x="220479" y="33655"/>
                </a:lnTo>
                <a:lnTo>
                  <a:pt x="220590" y="33296"/>
                </a:lnTo>
                <a:lnTo>
                  <a:pt x="220656" y="32938"/>
                </a:lnTo>
                <a:lnTo>
                  <a:pt x="220700" y="32579"/>
                </a:lnTo>
                <a:lnTo>
                  <a:pt x="220700" y="32226"/>
                </a:lnTo>
                <a:lnTo>
                  <a:pt x="220700" y="31873"/>
                </a:lnTo>
                <a:lnTo>
                  <a:pt x="220656" y="31520"/>
                </a:lnTo>
                <a:lnTo>
                  <a:pt x="220590" y="31167"/>
                </a:lnTo>
                <a:lnTo>
                  <a:pt x="220524" y="30820"/>
                </a:lnTo>
                <a:lnTo>
                  <a:pt x="220325" y="30130"/>
                </a:lnTo>
                <a:lnTo>
                  <a:pt x="220126" y="29451"/>
                </a:lnTo>
                <a:lnTo>
                  <a:pt x="219971" y="28946"/>
                </a:lnTo>
                <a:lnTo>
                  <a:pt x="219816" y="28446"/>
                </a:lnTo>
                <a:lnTo>
                  <a:pt x="219706" y="27957"/>
                </a:lnTo>
                <a:lnTo>
                  <a:pt x="219617" y="27479"/>
                </a:lnTo>
                <a:lnTo>
                  <a:pt x="219595" y="27246"/>
                </a:lnTo>
                <a:lnTo>
                  <a:pt x="219573" y="27012"/>
                </a:lnTo>
                <a:lnTo>
                  <a:pt x="219595" y="26778"/>
                </a:lnTo>
                <a:lnTo>
                  <a:pt x="219617" y="26550"/>
                </a:lnTo>
                <a:lnTo>
                  <a:pt x="219639" y="26328"/>
                </a:lnTo>
                <a:lnTo>
                  <a:pt x="219706" y="26105"/>
                </a:lnTo>
                <a:lnTo>
                  <a:pt x="219794" y="25882"/>
                </a:lnTo>
                <a:lnTo>
                  <a:pt x="219883" y="25665"/>
                </a:lnTo>
                <a:lnTo>
                  <a:pt x="220015" y="25448"/>
                </a:lnTo>
                <a:lnTo>
                  <a:pt x="220170" y="25236"/>
                </a:lnTo>
                <a:lnTo>
                  <a:pt x="220347" y="25029"/>
                </a:lnTo>
                <a:lnTo>
                  <a:pt x="220546" y="24823"/>
                </a:lnTo>
                <a:lnTo>
                  <a:pt x="220789" y="24617"/>
                </a:lnTo>
                <a:lnTo>
                  <a:pt x="221054" y="24416"/>
                </a:lnTo>
                <a:lnTo>
                  <a:pt x="221364" y="24220"/>
                </a:lnTo>
                <a:lnTo>
                  <a:pt x="221695" y="24025"/>
                </a:lnTo>
                <a:lnTo>
                  <a:pt x="222049" y="23834"/>
                </a:lnTo>
                <a:lnTo>
                  <a:pt x="222469" y="23644"/>
                </a:lnTo>
                <a:lnTo>
                  <a:pt x="222911" y="23460"/>
                </a:lnTo>
                <a:lnTo>
                  <a:pt x="223375" y="23275"/>
                </a:lnTo>
                <a:lnTo>
                  <a:pt x="223905" y="23096"/>
                </a:lnTo>
                <a:lnTo>
                  <a:pt x="224480" y="22922"/>
                </a:lnTo>
                <a:lnTo>
                  <a:pt x="225077" y="22748"/>
                </a:lnTo>
                <a:lnTo>
                  <a:pt x="225740" y="22580"/>
                </a:lnTo>
                <a:lnTo>
                  <a:pt x="226293" y="22444"/>
                </a:lnTo>
                <a:lnTo>
                  <a:pt x="226845" y="22319"/>
                </a:lnTo>
                <a:lnTo>
                  <a:pt x="227398" y="22200"/>
                </a:lnTo>
                <a:lnTo>
                  <a:pt x="227950" y="22091"/>
                </a:lnTo>
                <a:lnTo>
                  <a:pt x="228481" y="21988"/>
                </a:lnTo>
                <a:lnTo>
                  <a:pt x="229011" y="21901"/>
                </a:lnTo>
                <a:lnTo>
                  <a:pt x="229542" y="21814"/>
                </a:lnTo>
                <a:lnTo>
                  <a:pt x="230050" y="21743"/>
                </a:lnTo>
                <a:lnTo>
                  <a:pt x="230558" y="21678"/>
                </a:lnTo>
                <a:lnTo>
                  <a:pt x="231067" y="21618"/>
                </a:lnTo>
                <a:lnTo>
                  <a:pt x="231553" y="21569"/>
                </a:lnTo>
                <a:lnTo>
                  <a:pt x="232061" y="21531"/>
                </a:lnTo>
                <a:lnTo>
                  <a:pt x="232548" y="21499"/>
                </a:lnTo>
                <a:lnTo>
                  <a:pt x="233012" y="21477"/>
                </a:lnTo>
                <a:lnTo>
                  <a:pt x="233476" y="21466"/>
                </a:lnTo>
                <a:lnTo>
                  <a:pt x="233940" y="21461"/>
                </a:lnTo>
                <a:close/>
                <a:moveTo>
                  <a:pt x="91817" y="27387"/>
                </a:moveTo>
                <a:lnTo>
                  <a:pt x="92480" y="27729"/>
                </a:lnTo>
                <a:lnTo>
                  <a:pt x="93187" y="28087"/>
                </a:lnTo>
                <a:lnTo>
                  <a:pt x="93961" y="28451"/>
                </a:lnTo>
                <a:lnTo>
                  <a:pt x="94779" y="28832"/>
                </a:lnTo>
                <a:lnTo>
                  <a:pt x="95663" y="29217"/>
                </a:lnTo>
                <a:lnTo>
                  <a:pt x="96613" y="29614"/>
                </a:lnTo>
                <a:lnTo>
                  <a:pt x="97608" y="30021"/>
                </a:lnTo>
                <a:lnTo>
                  <a:pt x="98669" y="30429"/>
                </a:lnTo>
                <a:lnTo>
                  <a:pt x="99796" y="30841"/>
                </a:lnTo>
                <a:lnTo>
                  <a:pt x="100990" y="31260"/>
                </a:lnTo>
                <a:lnTo>
                  <a:pt x="102249" y="31678"/>
                </a:lnTo>
                <a:lnTo>
                  <a:pt x="102913" y="31890"/>
                </a:lnTo>
                <a:lnTo>
                  <a:pt x="103576" y="32096"/>
                </a:lnTo>
                <a:lnTo>
                  <a:pt x="104261" y="32308"/>
                </a:lnTo>
                <a:lnTo>
                  <a:pt x="104968" y="32514"/>
                </a:lnTo>
                <a:lnTo>
                  <a:pt x="105698" y="32726"/>
                </a:lnTo>
                <a:lnTo>
                  <a:pt x="106427" y="32933"/>
                </a:lnTo>
                <a:lnTo>
                  <a:pt x="107201" y="33139"/>
                </a:lnTo>
                <a:lnTo>
                  <a:pt x="107974" y="33345"/>
                </a:lnTo>
                <a:lnTo>
                  <a:pt x="108770" y="33552"/>
                </a:lnTo>
                <a:lnTo>
                  <a:pt x="109566" y="33753"/>
                </a:lnTo>
                <a:lnTo>
                  <a:pt x="110406" y="33959"/>
                </a:lnTo>
                <a:lnTo>
                  <a:pt x="111245" y="34160"/>
                </a:lnTo>
                <a:lnTo>
                  <a:pt x="112130" y="34356"/>
                </a:lnTo>
                <a:lnTo>
                  <a:pt x="113014" y="34551"/>
                </a:lnTo>
                <a:lnTo>
                  <a:pt x="113920" y="34747"/>
                </a:lnTo>
                <a:lnTo>
                  <a:pt x="114826" y="34942"/>
                </a:lnTo>
                <a:lnTo>
                  <a:pt x="115777" y="35132"/>
                </a:lnTo>
                <a:lnTo>
                  <a:pt x="116749" y="35317"/>
                </a:lnTo>
                <a:lnTo>
                  <a:pt x="117722" y="35502"/>
                </a:lnTo>
                <a:lnTo>
                  <a:pt x="118716" y="35686"/>
                </a:lnTo>
                <a:lnTo>
                  <a:pt x="119755" y="35866"/>
                </a:lnTo>
                <a:lnTo>
                  <a:pt x="120794" y="36039"/>
                </a:lnTo>
                <a:lnTo>
                  <a:pt x="121855" y="36213"/>
                </a:lnTo>
                <a:lnTo>
                  <a:pt x="122938" y="36376"/>
                </a:lnTo>
                <a:lnTo>
                  <a:pt x="124043" y="36545"/>
                </a:lnTo>
                <a:lnTo>
                  <a:pt x="125148" y="36702"/>
                </a:lnTo>
                <a:lnTo>
                  <a:pt x="126298" y="36860"/>
                </a:lnTo>
                <a:lnTo>
                  <a:pt x="127469" y="37012"/>
                </a:lnTo>
                <a:lnTo>
                  <a:pt x="128641" y="37164"/>
                </a:lnTo>
                <a:lnTo>
                  <a:pt x="129856" y="37305"/>
                </a:lnTo>
                <a:lnTo>
                  <a:pt x="131094" y="37446"/>
                </a:lnTo>
                <a:lnTo>
                  <a:pt x="132332" y="37577"/>
                </a:lnTo>
                <a:lnTo>
                  <a:pt x="133614" y="37707"/>
                </a:lnTo>
                <a:lnTo>
                  <a:pt x="134896" y="37832"/>
                </a:lnTo>
                <a:lnTo>
                  <a:pt x="136222" y="37946"/>
                </a:lnTo>
                <a:lnTo>
                  <a:pt x="137548" y="38060"/>
                </a:lnTo>
                <a:lnTo>
                  <a:pt x="138919" y="38169"/>
                </a:lnTo>
                <a:lnTo>
                  <a:pt x="140289" y="38272"/>
                </a:lnTo>
                <a:lnTo>
                  <a:pt x="141704" y="38364"/>
                </a:lnTo>
                <a:lnTo>
                  <a:pt x="143118" y="38457"/>
                </a:lnTo>
                <a:lnTo>
                  <a:pt x="144577" y="38538"/>
                </a:lnTo>
                <a:lnTo>
                  <a:pt x="146036" y="38614"/>
                </a:lnTo>
                <a:lnTo>
                  <a:pt x="147517" y="38690"/>
                </a:lnTo>
                <a:lnTo>
                  <a:pt x="148953" y="38777"/>
                </a:lnTo>
                <a:lnTo>
                  <a:pt x="150346" y="38869"/>
                </a:lnTo>
                <a:lnTo>
                  <a:pt x="151716" y="38967"/>
                </a:lnTo>
                <a:lnTo>
                  <a:pt x="153043" y="39070"/>
                </a:lnTo>
                <a:lnTo>
                  <a:pt x="154325" y="39184"/>
                </a:lnTo>
                <a:lnTo>
                  <a:pt x="155584" y="39304"/>
                </a:lnTo>
                <a:lnTo>
                  <a:pt x="156800" y="39429"/>
                </a:lnTo>
                <a:lnTo>
                  <a:pt x="157994" y="39559"/>
                </a:lnTo>
                <a:lnTo>
                  <a:pt x="159143" y="39700"/>
                </a:lnTo>
                <a:lnTo>
                  <a:pt x="160248" y="39842"/>
                </a:lnTo>
                <a:lnTo>
                  <a:pt x="161331" y="39988"/>
                </a:lnTo>
                <a:lnTo>
                  <a:pt x="162370" y="40146"/>
                </a:lnTo>
                <a:lnTo>
                  <a:pt x="163387" y="40303"/>
                </a:lnTo>
                <a:lnTo>
                  <a:pt x="164382" y="40466"/>
                </a:lnTo>
                <a:lnTo>
                  <a:pt x="165332" y="40635"/>
                </a:lnTo>
                <a:lnTo>
                  <a:pt x="166260" y="40808"/>
                </a:lnTo>
                <a:lnTo>
                  <a:pt x="167144" y="40982"/>
                </a:lnTo>
                <a:lnTo>
                  <a:pt x="168006" y="41167"/>
                </a:lnTo>
                <a:lnTo>
                  <a:pt x="168846" y="41352"/>
                </a:lnTo>
                <a:lnTo>
                  <a:pt x="169642" y="41542"/>
                </a:lnTo>
                <a:lnTo>
                  <a:pt x="170438" y="41732"/>
                </a:lnTo>
                <a:lnTo>
                  <a:pt x="171167" y="41927"/>
                </a:lnTo>
                <a:lnTo>
                  <a:pt x="171897" y="42128"/>
                </a:lnTo>
                <a:lnTo>
                  <a:pt x="172582" y="42329"/>
                </a:lnTo>
                <a:lnTo>
                  <a:pt x="173267" y="42530"/>
                </a:lnTo>
                <a:lnTo>
                  <a:pt x="173908" y="42742"/>
                </a:lnTo>
                <a:lnTo>
                  <a:pt x="174527" y="42949"/>
                </a:lnTo>
                <a:lnTo>
                  <a:pt x="175124" y="43160"/>
                </a:lnTo>
                <a:lnTo>
                  <a:pt x="175676" y="43372"/>
                </a:lnTo>
                <a:lnTo>
                  <a:pt x="176229" y="43589"/>
                </a:lnTo>
                <a:lnTo>
                  <a:pt x="176737" y="43807"/>
                </a:lnTo>
                <a:lnTo>
                  <a:pt x="177246" y="44024"/>
                </a:lnTo>
                <a:lnTo>
                  <a:pt x="177710" y="44241"/>
                </a:lnTo>
                <a:lnTo>
                  <a:pt x="178174" y="44464"/>
                </a:lnTo>
                <a:lnTo>
                  <a:pt x="178616" y="44687"/>
                </a:lnTo>
                <a:lnTo>
                  <a:pt x="179014" y="44904"/>
                </a:lnTo>
                <a:lnTo>
                  <a:pt x="179412" y="45127"/>
                </a:lnTo>
                <a:lnTo>
                  <a:pt x="179787" y="45349"/>
                </a:lnTo>
                <a:lnTo>
                  <a:pt x="180141" y="45572"/>
                </a:lnTo>
                <a:lnTo>
                  <a:pt x="180473" y="45795"/>
                </a:lnTo>
                <a:lnTo>
                  <a:pt x="180782" y="46017"/>
                </a:lnTo>
                <a:lnTo>
                  <a:pt x="181069" y="46235"/>
                </a:lnTo>
                <a:lnTo>
                  <a:pt x="181357" y="46457"/>
                </a:lnTo>
                <a:lnTo>
                  <a:pt x="181622" y="46675"/>
                </a:lnTo>
                <a:lnTo>
                  <a:pt x="181865" y="46892"/>
                </a:lnTo>
                <a:lnTo>
                  <a:pt x="182086" y="47109"/>
                </a:lnTo>
                <a:lnTo>
                  <a:pt x="182307" y="47326"/>
                </a:lnTo>
                <a:lnTo>
                  <a:pt x="182705" y="47750"/>
                </a:lnTo>
                <a:lnTo>
                  <a:pt x="183037" y="48163"/>
                </a:lnTo>
                <a:lnTo>
                  <a:pt x="183302" y="48570"/>
                </a:lnTo>
                <a:lnTo>
                  <a:pt x="183545" y="48961"/>
                </a:lnTo>
                <a:lnTo>
                  <a:pt x="183722" y="49342"/>
                </a:lnTo>
                <a:lnTo>
                  <a:pt x="183877" y="49706"/>
                </a:lnTo>
                <a:lnTo>
                  <a:pt x="183987" y="50053"/>
                </a:lnTo>
                <a:lnTo>
                  <a:pt x="184053" y="50384"/>
                </a:lnTo>
                <a:lnTo>
                  <a:pt x="183965" y="50748"/>
                </a:lnTo>
                <a:lnTo>
                  <a:pt x="183921" y="51112"/>
                </a:lnTo>
                <a:lnTo>
                  <a:pt x="183877" y="51476"/>
                </a:lnTo>
                <a:lnTo>
                  <a:pt x="183854" y="51829"/>
                </a:lnTo>
                <a:lnTo>
                  <a:pt x="183854" y="52188"/>
                </a:lnTo>
                <a:lnTo>
                  <a:pt x="183877" y="52535"/>
                </a:lnTo>
                <a:lnTo>
                  <a:pt x="183921" y="52883"/>
                </a:lnTo>
                <a:lnTo>
                  <a:pt x="183987" y="53225"/>
                </a:lnTo>
                <a:lnTo>
                  <a:pt x="184053" y="53562"/>
                </a:lnTo>
                <a:lnTo>
                  <a:pt x="184142" y="53893"/>
                </a:lnTo>
                <a:lnTo>
                  <a:pt x="184252" y="54219"/>
                </a:lnTo>
                <a:lnTo>
                  <a:pt x="184363" y="54540"/>
                </a:lnTo>
                <a:lnTo>
                  <a:pt x="184495" y="54855"/>
                </a:lnTo>
                <a:lnTo>
                  <a:pt x="184628" y="55164"/>
                </a:lnTo>
                <a:lnTo>
                  <a:pt x="184937" y="55756"/>
                </a:lnTo>
                <a:lnTo>
                  <a:pt x="185269" y="56321"/>
                </a:lnTo>
                <a:lnTo>
                  <a:pt x="185623" y="56854"/>
                </a:lnTo>
                <a:lnTo>
                  <a:pt x="185998" y="57348"/>
                </a:lnTo>
                <a:lnTo>
                  <a:pt x="186352" y="57804"/>
                </a:lnTo>
                <a:lnTo>
                  <a:pt x="186706" y="58217"/>
                </a:lnTo>
                <a:lnTo>
                  <a:pt x="187059" y="58586"/>
                </a:lnTo>
                <a:lnTo>
                  <a:pt x="187369" y="58907"/>
                </a:lnTo>
                <a:lnTo>
                  <a:pt x="187656" y="59178"/>
                </a:lnTo>
                <a:lnTo>
                  <a:pt x="186131" y="59173"/>
                </a:lnTo>
                <a:lnTo>
                  <a:pt x="185225" y="59168"/>
                </a:lnTo>
                <a:lnTo>
                  <a:pt x="184230" y="59157"/>
                </a:lnTo>
                <a:lnTo>
                  <a:pt x="183125" y="59135"/>
                </a:lnTo>
                <a:lnTo>
                  <a:pt x="181954" y="59113"/>
                </a:lnTo>
                <a:lnTo>
                  <a:pt x="180694" y="59081"/>
                </a:lnTo>
                <a:lnTo>
                  <a:pt x="179345" y="59037"/>
                </a:lnTo>
                <a:lnTo>
                  <a:pt x="177931" y="58988"/>
                </a:lnTo>
                <a:lnTo>
                  <a:pt x="176450" y="58934"/>
                </a:lnTo>
                <a:lnTo>
                  <a:pt x="174903" y="58863"/>
                </a:lnTo>
                <a:lnTo>
                  <a:pt x="173289" y="58782"/>
                </a:lnTo>
                <a:lnTo>
                  <a:pt x="171609" y="58690"/>
                </a:lnTo>
                <a:lnTo>
                  <a:pt x="169885" y="58581"/>
                </a:lnTo>
                <a:lnTo>
                  <a:pt x="168117" y="58461"/>
                </a:lnTo>
                <a:lnTo>
                  <a:pt x="166282" y="58326"/>
                </a:lnTo>
                <a:lnTo>
                  <a:pt x="166724" y="58011"/>
                </a:lnTo>
                <a:lnTo>
                  <a:pt x="167233" y="57630"/>
                </a:lnTo>
                <a:lnTo>
                  <a:pt x="167785" y="57185"/>
                </a:lnTo>
                <a:lnTo>
                  <a:pt x="168073" y="56941"/>
                </a:lnTo>
                <a:lnTo>
                  <a:pt x="168360" y="56680"/>
                </a:lnTo>
                <a:lnTo>
                  <a:pt x="168647" y="56408"/>
                </a:lnTo>
                <a:lnTo>
                  <a:pt x="168935" y="56126"/>
                </a:lnTo>
                <a:lnTo>
                  <a:pt x="169200" y="55827"/>
                </a:lnTo>
                <a:lnTo>
                  <a:pt x="169465" y="55523"/>
                </a:lnTo>
                <a:lnTo>
                  <a:pt x="169730" y="55208"/>
                </a:lnTo>
                <a:lnTo>
                  <a:pt x="169952" y="54887"/>
                </a:lnTo>
                <a:lnTo>
                  <a:pt x="170173" y="54551"/>
                </a:lnTo>
                <a:lnTo>
                  <a:pt x="170349" y="54214"/>
                </a:lnTo>
                <a:lnTo>
                  <a:pt x="170526" y="53872"/>
                </a:lnTo>
                <a:lnTo>
                  <a:pt x="170659" y="53519"/>
                </a:lnTo>
                <a:lnTo>
                  <a:pt x="170769" y="53166"/>
                </a:lnTo>
                <a:lnTo>
                  <a:pt x="170836" y="52802"/>
                </a:lnTo>
                <a:lnTo>
                  <a:pt x="170880" y="52443"/>
                </a:lnTo>
                <a:lnTo>
                  <a:pt x="170858" y="52079"/>
                </a:lnTo>
                <a:lnTo>
                  <a:pt x="170814" y="51710"/>
                </a:lnTo>
                <a:lnTo>
                  <a:pt x="170725" y="51346"/>
                </a:lnTo>
                <a:lnTo>
                  <a:pt x="170570" y="50977"/>
                </a:lnTo>
                <a:lnTo>
                  <a:pt x="170482" y="50797"/>
                </a:lnTo>
                <a:lnTo>
                  <a:pt x="170371" y="50613"/>
                </a:lnTo>
                <a:lnTo>
                  <a:pt x="170239" y="50428"/>
                </a:lnTo>
                <a:lnTo>
                  <a:pt x="170106" y="50249"/>
                </a:lnTo>
                <a:lnTo>
                  <a:pt x="169952" y="50069"/>
                </a:lnTo>
                <a:lnTo>
                  <a:pt x="169797" y="49885"/>
                </a:lnTo>
                <a:lnTo>
                  <a:pt x="169620" y="49706"/>
                </a:lnTo>
                <a:lnTo>
                  <a:pt x="169421" y="49532"/>
                </a:lnTo>
                <a:lnTo>
                  <a:pt x="169200" y="49352"/>
                </a:lnTo>
                <a:lnTo>
                  <a:pt x="168979" y="49179"/>
                </a:lnTo>
                <a:lnTo>
                  <a:pt x="168736" y="48999"/>
                </a:lnTo>
                <a:lnTo>
                  <a:pt x="168471" y="48826"/>
                </a:lnTo>
                <a:lnTo>
                  <a:pt x="168183" y="48657"/>
                </a:lnTo>
                <a:lnTo>
                  <a:pt x="167896" y="48483"/>
                </a:lnTo>
                <a:lnTo>
                  <a:pt x="167586" y="48326"/>
                </a:lnTo>
                <a:lnTo>
                  <a:pt x="167277" y="48168"/>
                </a:lnTo>
                <a:lnTo>
                  <a:pt x="166945" y="48011"/>
                </a:lnTo>
                <a:lnTo>
                  <a:pt x="166592" y="47864"/>
                </a:lnTo>
                <a:lnTo>
                  <a:pt x="166238" y="47712"/>
                </a:lnTo>
                <a:lnTo>
                  <a:pt x="165862" y="47571"/>
                </a:lnTo>
                <a:lnTo>
                  <a:pt x="165487" y="47424"/>
                </a:lnTo>
                <a:lnTo>
                  <a:pt x="165089" y="47288"/>
                </a:lnTo>
                <a:lnTo>
                  <a:pt x="164669" y="47153"/>
                </a:lnTo>
                <a:lnTo>
                  <a:pt x="164249" y="47017"/>
                </a:lnTo>
                <a:lnTo>
                  <a:pt x="163807" y="46886"/>
                </a:lnTo>
                <a:lnTo>
                  <a:pt x="163343" y="46762"/>
                </a:lnTo>
                <a:lnTo>
                  <a:pt x="162878" y="46637"/>
                </a:lnTo>
                <a:lnTo>
                  <a:pt x="162392" y="46517"/>
                </a:lnTo>
                <a:lnTo>
                  <a:pt x="161906" y="46398"/>
                </a:lnTo>
                <a:lnTo>
                  <a:pt x="161398" y="46284"/>
                </a:lnTo>
                <a:lnTo>
                  <a:pt x="160867" y="46170"/>
                </a:lnTo>
                <a:lnTo>
                  <a:pt x="160337" y="46061"/>
                </a:lnTo>
                <a:lnTo>
                  <a:pt x="159784" y="45958"/>
                </a:lnTo>
                <a:lnTo>
                  <a:pt x="159209" y="45854"/>
                </a:lnTo>
                <a:lnTo>
                  <a:pt x="158635" y="45757"/>
                </a:lnTo>
                <a:lnTo>
                  <a:pt x="158038" y="45659"/>
                </a:lnTo>
                <a:lnTo>
                  <a:pt x="157441" y="45567"/>
                </a:lnTo>
                <a:lnTo>
                  <a:pt x="156822" y="45474"/>
                </a:lnTo>
                <a:lnTo>
                  <a:pt x="156181" y="45387"/>
                </a:lnTo>
                <a:lnTo>
                  <a:pt x="155540" y="45306"/>
                </a:lnTo>
                <a:lnTo>
                  <a:pt x="154877" y="45224"/>
                </a:lnTo>
                <a:lnTo>
                  <a:pt x="154192" y="45148"/>
                </a:lnTo>
                <a:lnTo>
                  <a:pt x="153507" y="45072"/>
                </a:lnTo>
                <a:lnTo>
                  <a:pt x="152822" y="45002"/>
                </a:lnTo>
                <a:lnTo>
                  <a:pt x="152092" y="44931"/>
                </a:lnTo>
                <a:lnTo>
                  <a:pt x="151363" y="44866"/>
                </a:lnTo>
                <a:lnTo>
                  <a:pt x="149617" y="44719"/>
                </a:lnTo>
                <a:lnTo>
                  <a:pt x="147893" y="44578"/>
                </a:lnTo>
                <a:lnTo>
                  <a:pt x="146213" y="44448"/>
                </a:lnTo>
                <a:lnTo>
                  <a:pt x="144577" y="44323"/>
                </a:lnTo>
                <a:lnTo>
                  <a:pt x="142964" y="44209"/>
                </a:lnTo>
                <a:lnTo>
                  <a:pt x="141394" y="44100"/>
                </a:lnTo>
                <a:lnTo>
                  <a:pt x="139869" y="43997"/>
                </a:lnTo>
                <a:lnTo>
                  <a:pt x="138388" y="43905"/>
                </a:lnTo>
                <a:lnTo>
                  <a:pt x="135515" y="43725"/>
                </a:lnTo>
                <a:lnTo>
                  <a:pt x="132796" y="43573"/>
                </a:lnTo>
                <a:lnTo>
                  <a:pt x="130210" y="43432"/>
                </a:lnTo>
                <a:lnTo>
                  <a:pt x="127779" y="43307"/>
                </a:lnTo>
                <a:lnTo>
                  <a:pt x="125104" y="43160"/>
                </a:lnTo>
                <a:lnTo>
                  <a:pt x="122584" y="43025"/>
                </a:lnTo>
                <a:lnTo>
                  <a:pt x="121391" y="42954"/>
                </a:lnTo>
                <a:lnTo>
                  <a:pt x="120241" y="42883"/>
                </a:lnTo>
                <a:lnTo>
                  <a:pt x="119114" y="42807"/>
                </a:lnTo>
                <a:lnTo>
                  <a:pt x="118053" y="42731"/>
                </a:lnTo>
                <a:lnTo>
                  <a:pt x="117014" y="42655"/>
                </a:lnTo>
                <a:lnTo>
                  <a:pt x="115998" y="42568"/>
                </a:lnTo>
                <a:lnTo>
                  <a:pt x="115025" y="42481"/>
                </a:lnTo>
                <a:lnTo>
                  <a:pt x="114097" y="42384"/>
                </a:lnTo>
                <a:lnTo>
                  <a:pt x="113191" y="42286"/>
                </a:lnTo>
                <a:lnTo>
                  <a:pt x="112306" y="42172"/>
                </a:lnTo>
                <a:lnTo>
                  <a:pt x="111466" y="42058"/>
                </a:lnTo>
                <a:lnTo>
                  <a:pt x="110627" y="41933"/>
                </a:lnTo>
                <a:lnTo>
                  <a:pt x="109831" y="41792"/>
                </a:lnTo>
                <a:lnTo>
                  <a:pt x="109079" y="41645"/>
                </a:lnTo>
                <a:lnTo>
                  <a:pt x="108328" y="41487"/>
                </a:lnTo>
                <a:lnTo>
                  <a:pt x="107598" y="41319"/>
                </a:lnTo>
                <a:lnTo>
                  <a:pt x="106891" y="41140"/>
                </a:lnTo>
                <a:lnTo>
                  <a:pt x="106206" y="40939"/>
                </a:lnTo>
                <a:lnTo>
                  <a:pt x="105521" y="40732"/>
                </a:lnTo>
                <a:lnTo>
                  <a:pt x="104880" y="40504"/>
                </a:lnTo>
                <a:lnTo>
                  <a:pt x="104239" y="40265"/>
                </a:lnTo>
                <a:lnTo>
                  <a:pt x="103620" y="40005"/>
                </a:lnTo>
                <a:lnTo>
                  <a:pt x="103001" y="39728"/>
                </a:lnTo>
                <a:lnTo>
                  <a:pt x="102404" y="39434"/>
                </a:lnTo>
                <a:lnTo>
                  <a:pt x="101807" y="39125"/>
                </a:lnTo>
                <a:lnTo>
                  <a:pt x="101211" y="38793"/>
                </a:lnTo>
                <a:lnTo>
                  <a:pt x="100636" y="38440"/>
                </a:lnTo>
                <a:lnTo>
                  <a:pt x="100061" y="38065"/>
                </a:lnTo>
                <a:lnTo>
                  <a:pt x="99973" y="38017"/>
                </a:lnTo>
                <a:lnTo>
                  <a:pt x="99376" y="37501"/>
                </a:lnTo>
                <a:lnTo>
                  <a:pt x="98801" y="36985"/>
                </a:lnTo>
                <a:lnTo>
                  <a:pt x="98249" y="36474"/>
                </a:lnTo>
                <a:lnTo>
                  <a:pt x="97718" y="35958"/>
                </a:lnTo>
                <a:lnTo>
                  <a:pt x="97210" y="35442"/>
                </a:lnTo>
                <a:lnTo>
                  <a:pt x="96702" y="34926"/>
                </a:lnTo>
                <a:lnTo>
                  <a:pt x="96237" y="34415"/>
                </a:lnTo>
                <a:lnTo>
                  <a:pt x="95795" y="33899"/>
                </a:lnTo>
                <a:lnTo>
                  <a:pt x="95751" y="33834"/>
                </a:lnTo>
                <a:lnTo>
                  <a:pt x="95685" y="33769"/>
                </a:lnTo>
                <a:lnTo>
                  <a:pt x="95022" y="32954"/>
                </a:lnTo>
                <a:lnTo>
                  <a:pt x="94403" y="32145"/>
                </a:lnTo>
                <a:lnTo>
                  <a:pt x="93850" y="31336"/>
                </a:lnTo>
                <a:lnTo>
                  <a:pt x="93342" y="30537"/>
                </a:lnTo>
                <a:lnTo>
                  <a:pt x="92900" y="29739"/>
                </a:lnTo>
                <a:lnTo>
                  <a:pt x="92502" y="28946"/>
                </a:lnTo>
                <a:lnTo>
                  <a:pt x="92126" y="28164"/>
                </a:lnTo>
                <a:lnTo>
                  <a:pt x="91817" y="27387"/>
                </a:lnTo>
                <a:close/>
                <a:moveTo>
                  <a:pt x="167476" y="0"/>
                </a:moveTo>
                <a:lnTo>
                  <a:pt x="165929" y="6"/>
                </a:lnTo>
                <a:lnTo>
                  <a:pt x="164359" y="17"/>
                </a:lnTo>
                <a:lnTo>
                  <a:pt x="162790" y="44"/>
                </a:lnTo>
                <a:lnTo>
                  <a:pt x="161221" y="82"/>
                </a:lnTo>
                <a:lnTo>
                  <a:pt x="159629" y="131"/>
                </a:lnTo>
                <a:lnTo>
                  <a:pt x="158038" y="190"/>
                </a:lnTo>
                <a:lnTo>
                  <a:pt x="156446" y="261"/>
                </a:lnTo>
                <a:lnTo>
                  <a:pt x="154833" y="342"/>
                </a:lnTo>
                <a:lnTo>
                  <a:pt x="153219" y="440"/>
                </a:lnTo>
                <a:lnTo>
                  <a:pt x="151606" y="554"/>
                </a:lnTo>
                <a:lnTo>
                  <a:pt x="149970" y="674"/>
                </a:lnTo>
                <a:lnTo>
                  <a:pt x="148335" y="810"/>
                </a:lnTo>
                <a:lnTo>
                  <a:pt x="146699" y="962"/>
                </a:lnTo>
                <a:lnTo>
                  <a:pt x="145881" y="1043"/>
                </a:lnTo>
                <a:lnTo>
                  <a:pt x="145063" y="1130"/>
                </a:lnTo>
                <a:lnTo>
                  <a:pt x="144246" y="1217"/>
                </a:lnTo>
                <a:lnTo>
                  <a:pt x="143428" y="1309"/>
                </a:lnTo>
                <a:lnTo>
                  <a:pt x="142588" y="1407"/>
                </a:lnTo>
                <a:lnTo>
                  <a:pt x="141770" y="1505"/>
                </a:lnTo>
                <a:lnTo>
                  <a:pt x="140952" y="1608"/>
                </a:lnTo>
                <a:lnTo>
                  <a:pt x="140112" y="1717"/>
                </a:lnTo>
                <a:lnTo>
                  <a:pt x="139294" y="1825"/>
                </a:lnTo>
                <a:lnTo>
                  <a:pt x="138454" y="1939"/>
                </a:lnTo>
                <a:lnTo>
                  <a:pt x="137637" y="2059"/>
                </a:lnTo>
                <a:lnTo>
                  <a:pt x="136797" y="2184"/>
                </a:lnTo>
                <a:lnTo>
                  <a:pt x="135957" y="2309"/>
                </a:lnTo>
                <a:lnTo>
                  <a:pt x="135139" y="2439"/>
                </a:lnTo>
                <a:lnTo>
                  <a:pt x="134299" y="2575"/>
                </a:lnTo>
                <a:lnTo>
                  <a:pt x="133459" y="2716"/>
                </a:lnTo>
                <a:lnTo>
                  <a:pt x="132641" y="2863"/>
                </a:lnTo>
                <a:lnTo>
                  <a:pt x="131801" y="3009"/>
                </a:lnTo>
                <a:lnTo>
                  <a:pt x="130961" y="3162"/>
                </a:lnTo>
                <a:lnTo>
                  <a:pt x="130122" y="3319"/>
                </a:lnTo>
                <a:lnTo>
                  <a:pt x="129304" y="3482"/>
                </a:lnTo>
                <a:lnTo>
                  <a:pt x="128464" y="3645"/>
                </a:lnTo>
                <a:lnTo>
                  <a:pt x="127624" y="3819"/>
                </a:lnTo>
                <a:lnTo>
                  <a:pt x="126784" y="3993"/>
                </a:lnTo>
                <a:lnTo>
                  <a:pt x="125944" y="4172"/>
                </a:lnTo>
                <a:lnTo>
                  <a:pt x="125104" y="4356"/>
                </a:lnTo>
                <a:lnTo>
                  <a:pt x="124264" y="4547"/>
                </a:lnTo>
                <a:lnTo>
                  <a:pt x="123446" y="4737"/>
                </a:lnTo>
                <a:lnTo>
                  <a:pt x="122606" y="4938"/>
                </a:lnTo>
                <a:lnTo>
                  <a:pt x="121767" y="5139"/>
                </a:lnTo>
                <a:lnTo>
                  <a:pt x="120927" y="5345"/>
                </a:lnTo>
                <a:lnTo>
                  <a:pt x="120087" y="5562"/>
                </a:lnTo>
                <a:lnTo>
                  <a:pt x="119247" y="5780"/>
                </a:lnTo>
                <a:lnTo>
                  <a:pt x="118407" y="6002"/>
                </a:lnTo>
                <a:lnTo>
                  <a:pt x="117567" y="6230"/>
                </a:lnTo>
                <a:lnTo>
                  <a:pt x="116727" y="6459"/>
                </a:lnTo>
                <a:lnTo>
                  <a:pt x="115887" y="6698"/>
                </a:lnTo>
                <a:lnTo>
                  <a:pt x="115069" y="6942"/>
                </a:lnTo>
                <a:lnTo>
                  <a:pt x="114229" y="7192"/>
                </a:lnTo>
                <a:lnTo>
                  <a:pt x="113389" y="7442"/>
                </a:lnTo>
                <a:lnTo>
                  <a:pt x="112550" y="7702"/>
                </a:lnTo>
                <a:lnTo>
                  <a:pt x="111710" y="7963"/>
                </a:lnTo>
                <a:lnTo>
                  <a:pt x="110870" y="8235"/>
                </a:lnTo>
                <a:lnTo>
                  <a:pt x="110052" y="8512"/>
                </a:lnTo>
                <a:lnTo>
                  <a:pt x="108527" y="8615"/>
                </a:lnTo>
                <a:lnTo>
                  <a:pt x="107134" y="8724"/>
                </a:lnTo>
                <a:lnTo>
                  <a:pt x="105874" y="8827"/>
                </a:lnTo>
                <a:lnTo>
                  <a:pt x="104747" y="8935"/>
                </a:lnTo>
                <a:lnTo>
                  <a:pt x="103752" y="9033"/>
                </a:lnTo>
                <a:lnTo>
                  <a:pt x="102913" y="9131"/>
                </a:lnTo>
                <a:lnTo>
                  <a:pt x="102227" y="9223"/>
                </a:lnTo>
                <a:lnTo>
                  <a:pt x="101962" y="9261"/>
                </a:lnTo>
                <a:lnTo>
                  <a:pt x="101719" y="9305"/>
                </a:lnTo>
                <a:lnTo>
                  <a:pt x="101078" y="9424"/>
                </a:lnTo>
                <a:lnTo>
                  <a:pt x="100459" y="9560"/>
                </a:lnTo>
                <a:lnTo>
                  <a:pt x="99862" y="9701"/>
                </a:lnTo>
                <a:lnTo>
                  <a:pt x="99266" y="9859"/>
                </a:lnTo>
                <a:lnTo>
                  <a:pt x="98691" y="10027"/>
                </a:lnTo>
                <a:lnTo>
                  <a:pt x="98116" y="10201"/>
                </a:lnTo>
                <a:lnTo>
                  <a:pt x="97564" y="10391"/>
                </a:lnTo>
                <a:lnTo>
                  <a:pt x="97011" y="10587"/>
                </a:lnTo>
                <a:lnTo>
                  <a:pt x="96503" y="10798"/>
                </a:lnTo>
                <a:lnTo>
                  <a:pt x="95972" y="11016"/>
                </a:lnTo>
                <a:lnTo>
                  <a:pt x="95486" y="11244"/>
                </a:lnTo>
                <a:lnTo>
                  <a:pt x="95000" y="11477"/>
                </a:lnTo>
                <a:lnTo>
                  <a:pt x="94513" y="11727"/>
                </a:lnTo>
                <a:lnTo>
                  <a:pt x="94049" y="11983"/>
                </a:lnTo>
                <a:lnTo>
                  <a:pt x="93607" y="12249"/>
                </a:lnTo>
                <a:lnTo>
                  <a:pt x="93187" y="12526"/>
                </a:lnTo>
                <a:lnTo>
                  <a:pt x="92767" y="12808"/>
                </a:lnTo>
                <a:lnTo>
                  <a:pt x="92369" y="13101"/>
                </a:lnTo>
                <a:lnTo>
                  <a:pt x="91971" y="13400"/>
                </a:lnTo>
                <a:lnTo>
                  <a:pt x="91618" y="13710"/>
                </a:lnTo>
                <a:lnTo>
                  <a:pt x="91242" y="14025"/>
                </a:lnTo>
                <a:lnTo>
                  <a:pt x="90911" y="14351"/>
                </a:lnTo>
                <a:lnTo>
                  <a:pt x="90579" y="14688"/>
                </a:lnTo>
                <a:lnTo>
                  <a:pt x="90270" y="15024"/>
                </a:lnTo>
                <a:lnTo>
                  <a:pt x="89982" y="15377"/>
                </a:lnTo>
                <a:lnTo>
                  <a:pt x="89695" y="15730"/>
                </a:lnTo>
                <a:lnTo>
                  <a:pt x="89430" y="16094"/>
                </a:lnTo>
                <a:lnTo>
                  <a:pt x="89186" y="16464"/>
                </a:lnTo>
                <a:lnTo>
                  <a:pt x="88943" y="16844"/>
                </a:lnTo>
                <a:lnTo>
                  <a:pt x="88722" y="17224"/>
                </a:lnTo>
                <a:lnTo>
                  <a:pt x="88523" y="17615"/>
                </a:lnTo>
                <a:lnTo>
                  <a:pt x="88347" y="18012"/>
                </a:lnTo>
                <a:lnTo>
                  <a:pt x="88170" y="18414"/>
                </a:lnTo>
                <a:lnTo>
                  <a:pt x="88015" y="18826"/>
                </a:lnTo>
                <a:lnTo>
                  <a:pt x="87882" y="19239"/>
                </a:lnTo>
                <a:lnTo>
                  <a:pt x="87772" y="19663"/>
                </a:lnTo>
                <a:lnTo>
                  <a:pt x="87661" y="20087"/>
                </a:lnTo>
                <a:lnTo>
                  <a:pt x="87573" y="20521"/>
                </a:lnTo>
                <a:lnTo>
                  <a:pt x="87507" y="20956"/>
                </a:lnTo>
                <a:lnTo>
                  <a:pt x="87462" y="21396"/>
                </a:lnTo>
                <a:lnTo>
                  <a:pt x="87418" y="21846"/>
                </a:lnTo>
                <a:lnTo>
                  <a:pt x="87418" y="22297"/>
                </a:lnTo>
                <a:lnTo>
                  <a:pt x="87418" y="22754"/>
                </a:lnTo>
                <a:lnTo>
                  <a:pt x="87418" y="23215"/>
                </a:lnTo>
                <a:lnTo>
                  <a:pt x="87462" y="23677"/>
                </a:lnTo>
                <a:lnTo>
                  <a:pt x="87529" y="24150"/>
                </a:lnTo>
                <a:lnTo>
                  <a:pt x="87595" y="24622"/>
                </a:lnTo>
                <a:lnTo>
                  <a:pt x="87683" y="25095"/>
                </a:lnTo>
                <a:lnTo>
                  <a:pt x="87794" y="25578"/>
                </a:lnTo>
                <a:lnTo>
                  <a:pt x="87927" y="26061"/>
                </a:lnTo>
                <a:lnTo>
                  <a:pt x="88059" y="26550"/>
                </a:lnTo>
                <a:lnTo>
                  <a:pt x="88236" y="27039"/>
                </a:lnTo>
                <a:lnTo>
                  <a:pt x="88413" y="27533"/>
                </a:lnTo>
                <a:lnTo>
                  <a:pt x="88612" y="28028"/>
                </a:lnTo>
                <a:lnTo>
                  <a:pt x="88833" y="28527"/>
                </a:lnTo>
                <a:lnTo>
                  <a:pt x="89076" y="29027"/>
                </a:lnTo>
                <a:lnTo>
                  <a:pt x="89341" y="29527"/>
                </a:lnTo>
                <a:lnTo>
                  <a:pt x="89606" y="30032"/>
                </a:lnTo>
                <a:lnTo>
                  <a:pt x="89916" y="30543"/>
                </a:lnTo>
                <a:lnTo>
                  <a:pt x="90225" y="31053"/>
                </a:lnTo>
                <a:lnTo>
                  <a:pt x="90579" y="31564"/>
                </a:lnTo>
                <a:lnTo>
                  <a:pt x="90933" y="32074"/>
                </a:lnTo>
                <a:lnTo>
                  <a:pt x="91308" y="32585"/>
                </a:lnTo>
                <a:lnTo>
                  <a:pt x="91706" y="33101"/>
                </a:lnTo>
                <a:lnTo>
                  <a:pt x="91706" y="33101"/>
                </a:lnTo>
                <a:lnTo>
                  <a:pt x="90623" y="32965"/>
                </a:lnTo>
                <a:lnTo>
                  <a:pt x="89408" y="32813"/>
                </a:lnTo>
                <a:lnTo>
                  <a:pt x="88037" y="32656"/>
                </a:lnTo>
                <a:lnTo>
                  <a:pt x="86534" y="32487"/>
                </a:lnTo>
                <a:lnTo>
                  <a:pt x="84921" y="32319"/>
                </a:lnTo>
                <a:lnTo>
                  <a:pt x="83152" y="32140"/>
                </a:lnTo>
                <a:lnTo>
                  <a:pt x="81251" y="31960"/>
                </a:lnTo>
                <a:lnTo>
                  <a:pt x="79240" y="31786"/>
                </a:lnTo>
                <a:lnTo>
                  <a:pt x="77096" y="31607"/>
                </a:lnTo>
                <a:lnTo>
                  <a:pt x="75991" y="31520"/>
                </a:lnTo>
                <a:lnTo>
                  <a:pt x="74842" y="31439"/>
                </a:lnTo>
                <a:lnTo>
                  <a:pt x="73670" y="31352"/>
                </a:lnTo>
                <a:lnTo>
                  <a:pt x="72476" y="31270"/>
                </a:lnTo>
                <a:lnTo>
                  <a:pt x="71261" y="31194"/>
                </a:lnTo>
                <a:lnTo>
                  <a:pt x="70001" y="31113"/>
                </a:lnTo>
                <a:lnTo>
                  <a:pt x="68719" y="31042"/>
                </a:lnTo>
                <a:lnTo>
                  <a:pt x="67393" y="30966"/>
                </a:lnTo>
                <a:lnTo>
                  <a:pt x="66067" y="30901"/>
                </a:lnTo>
                <a:lnTo>
                  <a:pt x="64696" y="30836"/>
                </a:lnTo>
                <a:lnTo>
                  <a:pt x="63304" y="30771"/>
                </a:lnTo>
                <a:lnTo>
                  <a:pt x="61889" y="30716"/>
                </a:lnTo>
                <a:lnTo>
                  <a:pt x="60452" y="30662"/>
                </a:lnTo>
                <a:lnTo>
                  <a:pt x="58971" y="30608"/>
                </a:lnTo>
                <a:lnTo>
                  <a:pt x="57491" y="30564"/>
                </a:lnTo>
                <a:lnTo>
                  <a:pt x="55965" y="30526"/>
                </a:lnTo>
                <a:lnTo>
                  <a:pt x="54440" y="30488"/>
                </a:lnTo>
                <a:lnTo>
                  <a:pt x="52871" y="30456"/>
                </a:lnTo>
                <a:lnTo>
                  <a:pt x="51280" y="30434"/>
                </a:lnTo>
                <a:lnTo>
                  <a:pt x="49666" y="30412"/>
                </a:lnTo>
                <a:lnTo>
                  <a:pt x="48030" y="30401"/>
                </a:lnTo>
                <a:lnTo>
                  <a:pt x="46395" y="30396"/>
                </a:lnTo>
                <a:lnTo>
                  <a:pt x="44715" y="30396"/>
                </a:lnTo>
                <a:lnTo>
                  <a:pt x="43013" y="30401"/>
                </a:lnTo>
                <a:lnTo>
                  <a:pt x="41289" y="30412"/>
                </a:lnTo>
                <a:lnTo>
                  <a:pt x="39565" y="30434"/>
                </a:lnTo>
                <a:lnTo>
                  <a:pt x="37797" y="30461"/>
                </a:lnTo>
                <a:lnTo>
                  <a:pt x="36028" y="30499"/>
                </a:lnTo>
                <a:lnTo>
                  <a:pt x="34216" y="30543"/>
                </a:lnTo>
                <a:lnTo>
                  <a:pt x="32403" y="30597"/>
                </a:lnTo>
                <a:lnTo>
                  <a:pt x="30569" y="30657"/>
                </a:lnTo>
                <a:lnTo>
                  <a:pt x="28712" y="30727"/>
                </a:lnTo>
                <a:lnTo>
                  <a:pt x="26833" y="30803"/>
                </a:lnTo>
                <a:lnTo>
                  <a:pt x="24955" y="30890"/>
                </a:lnTo>
                <a:lnTo>
                  <a:pt x="23032" y="30988"/>
                </a:lnTo>
                <a:lnTo>
                  <a:pt x="21109" y="31097"/>
                </a:lnTo>
                <a:lnTo>
                  <a:pt x="19164" y="31216"/>
                </a:lnTo>
                <a:lnTo>
                  <a:pt x="17218" y="31341"/>
                </a:lnTo>
                <a:lnTo>
                  <a:pt x="15229" y="31477"/>
                </a:lnTo>
                <a:lnTo>
                  <a:pt x="13240" y="31629"/>
                </a:lnTo>
                <a:lnTo>
                  <a:pt x="11251" y="31786"/>
                </a:lnTo>
                <a:lnTo>
                  <a:pt x="9217" y="31960"/>
                </a:lnTo>
                <a:lnTo>
                  <a:pt x="7184" y="32140"/>
                </a:lnTo>
                <a:lnTo>
                  <a:pt x="5150" y="32335"/>
                </a:lnTo>
                <a:lnTo>
                  <a:pt x="3072" y="32541"/>
                </a:lnTo>
                <a:lnTo>
                  <a:pt x="1017" y="32759"/>
                </a:lnTo>
                <a:lnTo>
                  <a:pt x="862" y="32775"/>
                </a:lnTo>
                <a:lnTo>
                  <a:pt x="752" y="32797"/>
                </a:lnTo>
                <a:lnTo>
                  <a:pt x="508" y="32840"/>
                </a:lnTo>
                <a:lnTo>
                  <a:pt x="332" y="32895"/>
                </a:lnTo>
                <a:lnTo>
                  <a:pt x="177" y="32954"/>
                </a:lnTo>
                <a:lnTo>
                  <a:pt x="66" y="33019"/>
                </a:lnTo>
                <a:lnTo>
                  <a:pt x="22" y="33090"/>
                </a:lnTo>
                <a:lnTo>
                  <a:pt x="0" y="33166"/>
                </a:lnTo>
                <a:lnTo>
                  <a:pt x="22" y="33204"/>
                </a:lnTo>
                <a:lnTo>
                  <a:pt x="44" y="33237"/>
                </a:lnTo>
                <a:lnTo>
                  <a:pt x="89" y="33275"/>
                </a:lnTo>
                <a:lnTo>
                  <a:pt x="155" y="33307"/>
                </a:lnTo>
                <a:lnTo>
                  <a:pt x="287" y="33372"/>
                </a:lnTo>
                <a:lnTo>
                  <a:pt x="486" y="33432"/>
                </a:lnTo>
                <a:lnTo>
                  <a:pt x="707" y="33481"/>
                </a:lnTo>
                <a:lnTo>
                  <a:pt x="818" y="33497"/>
                </a:lnTo>
                <a:lnTo>
                  <a:pt x="951" y="33514"/>
                </a:lnTo>
                <a:lnTo>
                  <a:pt x="1083" y="33530"/>
                </a:lnTo>
                <a:lnTo>
                  <a:pt x="1216" y="33541"/>
                </a:lnTo>
                <a:lnTo>
                  <a:pt x="1371" y="33552"/>
                </a:lnTo>
                <a:lnTo>
                  <a:pt x="1813" y="33552"/>
                </a:lnTo>
                <a:lnTo>
                  <a:pt x="2608" y="33541"/>
                </a:lnTo>
                <a:lnTo>
                  <a:pt x="3316" y="33535"/>
                </a:lnTo>
                <a:lnTo>
                  <a:pt x="5327" y="33535"/>
                </a:lnTo>
                <a:lnTo>
                  <a:pt x="6587" y="33546"/>
                </a:lnTo>
                <a:lnTo>
                  <a:pt x="8024" y="33568"/>
                </a:lnTo>
                <a:lnTo>
                  <a:pt x="9615" y="33595"/>
                </a:lnTo>
                <a:lnTo>
                  <a:pt x="11339" y="33639"/>
                </a:lnTo>
                <a:lnTo>
                  <a:pt x="13196" y="33698"/>
                </a:lnTo>
                <a:lnTo>
                  <a:pt x="14168" y="33736"/>
                </a:lnTo>
                <a:lnTo>
                  <a:pt x="15163" y="33774"/>
                </a:lnTo>
                <a:lnTo>
                  <a:pt x="16202" y="33823"/>
                </a:lnTo>
                <a:lnTo>
                  <a:pt x="17241" y="33872"/>
                </a:lnTo>
                <a:lnTo>
                  <a:pt x="18302" y="33932"/>
                </a:lnTo>
                <a:lnTo>
                  <a:pt x="19407" y="33992"/>
                </a:lnTo>
                <a:lnTo>
                  <a:pt x="20512" y="34062"/>
                </a:lnTo>
                <a:lnTo>
                  <a:pt x="21639" y="34133"/>
                </a:lnTo>
                <a:lnTo>
                  <a:pt x="22788" y="34214"/>
                </a:lnTo>
                <a:lnTo>
                  <a:pt x="23960" y="34301"/>
                </a:lnTo>
                <a:lnTo>
                  <a:pt x="25131" y="34399"/>
                </a:lnTo>
                <a:lnTo>
                  <a:pt x="26325" y="34502"/>
                </a:lnTo>
                <a:lnTo>
                  <a:pt x="27541" y="34611"/>
                </a:lnTo>
                <a:lnTo>
                  <a:pt x="28756" y="34725"/>
                </a:lnTo>
                <a:lnTo>
                  <a:pt x="29972" y="34855"/>
                </a:lnTo>
                <a:lnTo>
                  <a:pt x="31188" y="34986"/>
                </a:lnTo>
                <a:lnTo>
                  <a:pt x="32425" y="35127"/>
                </a:lnTo>
                <a:lnTo>
                  <a:pt x="33663" y="35279"/>
                </a:lnTo>
                <a:lnTo>
                  <a:pt x="34901" y="35442"/>
                </a:lnTo>
                <a:lnTo>
                  <a:pt x="36139" y="35610"/>
                </a:lnTo>
                <a:lnTo>
                  <a:pt x="37377" y="35795"/>
                </a:lnTo>
                <a:lnTo>
                  <a:pt x="38614" y="35980"/>
                </a:lnTo>
                <a:lnTo>
                  <a:pt x="39852" y="36181"/>
                </a:lnTo>
                <a:lnTo>
                  <a:pt x="41090" y="36393"/>
                </a:lnTo>
                <a:lnTo>
                  <a:pt x="42306" y="36615"/>
                </a:lnTo>
                <a:lnTo>
                  <a:pt x="43521" y="36849"/>
                </a:lnTo>
                <a:lnTo>
                  <a:pt x="44737" y="37093"/>
                </a:lnTo>
                <a:lnTo>
                  <a:pt x="45931" y="37348"/>
                </a:lnTo>
                <a:lnTo>
                  <a:pt x="47102" y="37615"/>
                </a:lnTo>
                <a:lnTo>
                  <a:pt x="48273" y="37892"/>
                </a:lnTo>
                <a:lnTo>
                  <a:pt x="49423" y="38185"/>
                </a:lnTo>
                <a:lnTo>
                  <a:pt x="50572" y="38489"/>
                </a:lnTo>
                <a:lnTo>
                  <a:pt x="51677" y="38804"/>
                </a:lnTo>
                <a:lnTo>
                  <a:pt x="52783" y="39135"/>
                </a:lnTo>
                <a:lnTo>
                  <a:pt x="53866" y="39478"/>
                </a:lnTo>
                <a:lnTo>
                  <a:pt x="54904" y="39836"/>
                </a:lnTo>
                <a:lnTo>
                  <a:pt x="55435" y="40021"/>
                </a:lnTo>
                <a:lnTo>
                  <a:pt x="55943" y="40211"/>
                </a:lnTo>
                <a:lnTo>
                  <a:pt x="56452" y="40401"/>
                </a:lnTo>
                <a:lnTo>
                  <a:pt x="56960" y="40597"/>
                </a:lnTo>
                <a:lnTo>
                  <a:pt x="57446" y="40792"/>
                </a:lnTo>
                <a:lnTo>
                  <a:pt x="57933" y="40993"/>
                </a:lnTo>
                <a:lnTo>
                  <a:pt x="58419" y="41200"/>
                </a:lnTo>
                <a:lnTo>
                  <a:pt x="58883" y="41411"/>
                </a:lnTo>
                <a:lnTo>
                  <a:pt x="59347" y="41623"/>
                </a:lnTo>
                <a:lnTo>
                  <a:pt x="59789" y="41840"/>
                </a:lnTo>
                <a:lnTo>
                  <a:pt x="60253" y="42063"/>
                </a:lnTo>
                <a:lnTo>
                  <a:pt x="60695" y="42286"/>
                </a:lnTo>
                <a:lnTo>
                  <a:pt x="61115" y="42514"/>
                </a:lnTo>
                <a:lnTo>
                  <a:pt x="61535" y="42748"/>
                </a:lnTo>
                <a:lnTo>
                  <a:pt x="61955" y="42981"/>
                </a:lnTo>
                <a:lnTo>
                  <a:pt x="62375" y="43220"/>
                </a:lnTo>
                <a:lnTo>
                  <a:pt x="62972" y="43584"/>
                </a:lnTo>
                <a:lnTo>
                  <a:pt x="63591" y="43937"/>
                </a:lnTo>
                <a:lnTo>
                  <a:pt x="64232" y="44285"/>
                </a:lnTo>
                <a:lnTo>
                  <a:pt x="64873" y="44627"/>
                </a:lnTo>
                <a:lnTo>
                  <a:pt x="65536" y="44969"/>
                </a:lnTo>
                <a:lnTo>
                  <a:pt x="66221" y="45300"/>
                </a:lnTo>
                <a:lnTo>
                  <a:pt x="66906" y="45632"/>
                </a:lnTo>
                <a:lnTo>
                  <a:pt x="67614" y="45952"/>
                </a:lnTo>
                <a:lnTo>
                  <a:pt x="68321" y="46273"/>
                </a:lnTo>
                <a:lnTo>
                  <a:pt x="69050" y="46588"/>
                </a:lnTo>
                <a:lnTo>
                  <a:pt x="69780" y="46897"/>
                </a:lnTo>
                <a:lnTo>
                  <a:pt x="70531" y="47202"/>
                </a:lnTo>
                <a:lnTo>
                  <a:pt x="71283" y="47500"/>
                </a:lnTo>
                <a:lnTo>
                  <a:pt x="72057" y="47794"/>
                </a:lnTo>
                <a:lnTo>
                  <a:pt x="72852" y="48081"/>
                </a:lnTo>
                <a:lnTo>
                  <a:pt x="73626" y="48369"/>
                </a:lnTo>
                <a:lnTo>
                  <a:pt x="74444" y="48652"/>
                </a:lnTo>
                <a:lnTo>
                  <a:pt x="75261" y="48929"/>
                </a:lnTo>
                <a:lnTo>
                  <a:pt x="76079" y="49200"/>
                </a:lnTo>
                <a:lnTo>
                  <a:pt x="76919" y="49467"/>
                </a:lnTo>
                <a:lnTo>
                  <a:pt x="77759" y="49727"/>
                </a:lnTo>
                <a:lnTo>
                  <a:pt x="78599" y="49988"/>
                </a:lnTo>
                <a:lnTo>
                  <a:pt x="79461" y="50243"/>
                </a:lnTo>
                <a:lnTo>
                  <a:pt x="80323" y="50493"/>
                </a:lnTo>
                <a:lnTo>
                  <a:pt x="81207" y="50738"/>
                </a:lnTo>
                <a:lnTo>
                  <a:pt x="82091" y="50977"/>
                </a:lnTo>
                <a:lnTo>
                  <a:pt x="82998" y="51216"/>
                </a:lnTo>
                <a:lnTo>
                  <a:pt x="83904" y="51444"/>
                </a:lnTo>
                <a:lnTo>
                  <a:pt x="84810" y="51672"/>
                </a:lnTo>
                <a:lnTo>
                  <a:pt x="85716" y="51900"/>
                </a:lnTo>
                <a:lnTo>
                  <a:pt x="86645" y="52117"/>
                </a:lnTo>
                <a:lnTo>
                  <a:pt x="87573" y="52334"/>
                </a:lnTo>
                <a:lnTo>
                  <a:pt x="88501" y="52546"/>
                </a:lnTo>
                <a:lnTo>
                  <a:pt x="89452" y="52753"/>
                </a:lnTo>
                <a:lnTo>
                  <a:pt x="90402" y="52959"/>
                </a:lnTo>
                <a:lnTo>
                  <a:pt x="91353" y="53160"/>
                </a:lnTo>
                <a:lnTo>
                  <a:pt x="92325" y="53356"/>
                </a:lnTo>
                <a:lnTo>
                  <a:pt x="93298" y="53546"/>
                </a:lnTo>
                <a:lnTo>
                  <a:pt x="94270" y="53736"/>
                </a:lnTo>
                <a:lnTo>
                  <a:pt x="95243" y="53921"/>
                </a:lnTo>
                <a:lnTo>
                  <a:pt x="96215" y="54105"/>
                </a:lnTo>
                <a:lnTo>
                  <a:pt x="97210" y="54279"/>
                </a:lnTo>
                <a:lnTo>
                  <a:pt x="98205" y="54453"/>
                </a:lnTo>
                <a:lnTo>
                  <a:pt x="99177" y="54627"/>
                </a:lnTo>
                <a:lnTo>
                  <a:pt x="100194" y="54790"/>
                </a:lnTo>
                <a:lnTo>
                  <a:pt x="101189" y="54953"/>
                </a:lnTo>
                <a:lnTo>
                  <a:pt x="102183" y="55115"/>
                </a:lnTo>
                <a:lnTo>
                  <a:pt x="103200" y="55273"/>
                </a:lnTo>
                <a:lnTo>
                  <a:pt x="105211" y="55572"/>
                </a:lnTo>
                <a:lnTo>
                  <a:pt x="107245" y="55860"/>
                </a:lnTo>
                <a:lnTo>
                  <a:pt x="109278" y="56137"/>
                </a:lnTo>
                <a:lnTo>
                  <a:pt x="111334" y="56403"/>
                </a:lnTo>
                <a:lnTo>
                  <a:pt x="113367" y="56653"/>
                </a:lnTo>
                <a:lnTo>
                  <a:pt x="115423" y="56892"/>
                </a:lnTo>
                <a:lnTo>
                  <a:pt x="117479" y="57114"/>
                </a:lnTo>
                <a:lnTo>
                  <a:pt x="119512" y="57332"/>
                </a:lnTo>
                <a:lnTo>
                  <a:pt x="121546" y="57533"/>
                </a:lnTo>
                <a:lnTo>
                  <a:pt x="123579" y="57728"/>
                </a:lnTo>
                <a:lnTo>
                  <a:pt x="125613" y="57907"/>
                </a:lnTo>
                <a:lnTo>
                  <a:pt x="127624" y="58081"/>
                </a:lnTo>
                <a:lnTo>
                  <a:pt x="129635" y="58239"/>
                </a:lnTo>
                <a:lnTo>
                  <a:pt x="131625" y="58391"/>
                </a:lnTo>
                <a:lnTo>
                  <a:pt x="133592" y="58532"/>
                </a:lnTo>
                <a:lnTo>
                  <a:pt x="135537" y="58668"/>
                </a:lnTo>
                <a:lnTo>
                  <a:pt x="137482" y="58793"/>
                </a:lnTo>
                <a:lnTo>
                  <a:pt x="139383" y="58907"/>
                </a:lnTo>
                <a:lnTo>
                  <a:pt x="141284" y="59010"/>
                </a:lnTo>
                <a:lnTo>
                  <a:pt x="143140" y="59113"/>
                </a:lnTo>
                <a:lnTo>
                  <a:pt x="144975" y="59200"/>
                </a:lnTo>
                <a:lnTo>
                  <a:pt x="146787" y="59287"/>
                </a:lnTo>
                <a:lnTo>
                  <a:pt x="148556" y="59363"/>
                </a:lnTo>
                <a:lnTo>
                  <a:pt x="150302" y="59434"/>
                </a:lnTo>
                <a:lnTo>
                  <a:pt x="152004" y="59493"/>
                </a:lnTo>
                <a:lnTo>
                  <a:pt x="153661" y="59553"/>
                </a:lnTo>
                <a:lnTo>
                  <a:pt x="155297" y="59602"/>
                </a:lnTo>
                <a:lnTo>
                  <a:pt x="156889" y="59645"/>
                </a:lnTo>
                <a:lnTo>
                  <a:pt x="158436" y="59689"/>
                </a:lnTo>
                <a:lnTo>
                  <a:pt x="159939" y="59722"/>
                </a:lnTo>
                <a:lnTo>
                  <a:pt x="161375" y="59754"/>
                </a:lnTo>
                <a:lnTo>
                  <a:pt x="162790" y="59781"/>
                </a:lnTo>
                <a:lnTo>
                  <a:pt x="165442" y="59819"/>
                </a:lnTo>
                <a:lnTo>
                  <a:pt x="167874" y="59841"/>
                </a:lnTo>
                <a:lnTo>
                  <a:pt x="170084" y="59857"/>
                </a:lnTo>
                <a:lnTo>
                  <a:pt x="172029" y="59863"/>
                </a:lnTo>
                <a:lnTo>
                  <a:pt x="173245" y="59857"/>
                </a:lnTo>
                <a:lnTo>
                  <a:pt x="174350" y="59857"/>
                </a:lnTo>
                <a:lnTo>
                  <a:pt x="176074" y="59841"/>
                </a:lnTo>
                <a:lnTo>
                  <a:pt x="177179" y="59830"/>
                </a:lnTo>
                <a:lnTo>
                  <a:pt x="177621" y="59819"/>
                </a:lnTo>
                <a:lnTo>
                  <a:pt x="177732" y="59814"/>
                </a:lnTo>
                <a:lnTo>
                  <a:pt x="179301" y="59868"/>
                </a:lnTo>
                <a:lnTo>
                  <a:pt x="180782" y="59912"/>
                </a:lnTo>
                <a:lnTo>
                  <a:pt x="182152" y="59944"/>
                </a:lnTo>
                <a:lnTo>
                  <a:pt x="183434" y="59966"/>
                </a:lnTo>
                <a:lnTo>
                  <a:pt x="184628" y="59988"/>
                </a:lnTo>
                <a:lnTo>
                  <a:pt x="185711" y="59999"/>
                </a:lnTo>
                <a:lnTo>
                  <a:pt x="186684" y="60004"/>
                </a:lnTo>
                <a:lnTo>
                  <a:pt x="188363" y="60004"/>
                </a:lnTo>
                <a:lnTo>
                  <a:pt x="188562" y="60379"/>
                </a:lnTo>
                <a:lnTo>
                  <a:pt x="188850" y="60878"/>
                </a:lnTo>
                <a:lnTo>
                  <a:pt x="189203" y="61481"/>
                </a:lnTo>
                <a:lnTo>
                  <a:pt x="189668" y="62193"/>
                </a:lnTo>
                <a:lnTo>
                  <a:pt x="190242" y="63002"/>
                </a:lnTo>
                <a:lnTo>
                  <a:pt x="190927" y="63904"/>
                </a:lnTo>
                <a:lnTo>
                  <a:pt x="191303" y="64387"/>
                </a:lnTo>
                <a:lnTo>
                  <a:pt x="191723" y="64892"/>
                </a:lnTo>
                <a:lnTo>
                  <a:pt x="192165" y="65419"/>
                </a:lnTo>
                <a:lnTo>
                  <a:pt x="192651" y="65963"/>
                </a:lnTo>
                <a:lnTo>
                  <a:pt x="193160" y="66522"/>
                </a:lnTo>
                <a:lnTo>
                  <a:pt x="193690" y="67098"/>
                </a:lnTo>
                <a:lnTo>
                  <a:pt x="194265" y="67695"/>
                </a:lnTo>
                <a:lnTo>
                  <a:pt x="194884" y="68304"/>
                </a:lnTo>
                <a:lnTo>
                  <a:pt x="195525" y="68934"/>
                </a:lnTo>
                <a:lnTo>
                  <a:pt x="196210" y="69569"/>
                </a:lnTo>
                <a:lnTo>
                  <a:pt x="196940" y="70226"/>
                </a:lnTo>
                <a:lnTo>
                  <a:pt x="197713" y="70889"/>
                </a:lnTo>
                <a:lnTo>
                  <a:pt x="198509" y="71568"/>
                </a:lnTo>
                <a:lnTo>
                  <a:pt x="199349" y="72258"/>
                </a:lnTo>
                <a:lnTo>
                  <a:pt x="200233" y="72959"/>
                </a:lnTo>
                <a:lnTo>
                  <a:pt x="201161" y="73665"/>
                </a:lnTo>
                <a:lnTo>
                  <a:pt x="202134" y="74382"/>
                </a:lnTo>
                <a:lnTo>
                  <a:pt x="203150" y="75109"/>
                </a:lnTo>
                <a:lnTo>
                  <a:pt x="204211" y="75843"/>
                </a:lnTo>
                <a:lnTo>
                  <a:pt x="205317" y="76581"/>
                </a:lnTo>
                <a:lnTo>
                  <a:pt x="206466" y="77326"/>
                </a:lnTo>
                <a:lnTo>
                  <a:pt x="207660" y="78075"/>
                </a:lnTo>
                <a:lnTo>
                  <a:pt x="208919" y="78825"/>
                </a:lnTo>
                <a:lnTo>
                  <a:pt x="210224" y="79580"/>
                </a:lnTo>
                <a:lnTo>
                  <a:pt x="211572" y="80340"/>
                </a:lnTo>
                <a:lnTo>
                  <a:pt x="212964" y="81101"/>
                </a:lnTo>
                <a:lnTo>
                  <a:pt x="214423" y="81861"/>
                </a:lnTo>
                <a:lnTo>
                  <a:pt x="215926" y="82621"/>
                </a:lnTo>
                <a:lnTo>
                  <a:pt x="217473" y="83376"/>
                </a:lnTo>
                <a:lnTo>
                  <a:pt x="218269" y="83757"/>
                </a:lnTo>
                <a:lnTo>
                  <a:pt x="219087" y="84137"/>
                </a:lnTo>
                <a:lnTo>
                  <a:pt x="219927" y="84512"/>
                </a:lnTo>
                <a:lnTo>
                  <a:pt x="220767" y="84892"/>
                </a:lnTo>
                <a:lnTo>
                  <a:pt x="221607" y="85267"/>
                </a:lnTo>
                <a:lnTo>
                  <a:pt x="222491" y="85641"/>
                </a:lnTo>
                <a:lnTo>
                  <a:pt x="223375" y="86016"/>
                </a:lnTo>
                <a:lnTo>
                  <a:pt x="224259" y="86391"/>
                </a:lnTo>
                <a:lnTo>
                  <a:pt x="225187" y="86760"/>
                </a:lnTo>
                <a:lnTo>
                  <a:pt x="226116" y="87135"/>
                </a:lnTo>
                <a:lnTo>
                  <a:pt x="227044" y="87505"/>
                </a:lnTo>
                <a:lnTo>
                  <a:pt x="228017" y="87868"/>
                </a:lnTo>
                <a:lnTo>
                  <a:pt x="228989" y="88238"/>
                </a:lnTo>
                <a:lnTo>
                  <a:pt x="229962" y="88602"/>
                </a:lnTo>
                <a:lnTo>
                  <a:pt x="230978" y="88966"/>
                </a:lnTo>
                <a:lnTo>
                  <a:pt x="231995" y="89324"/>
                </a:lnTo>
                <a:lnTo>
                  <a:pt x="233012" y="89683"/>
                </a:lnTo>
                <a:lnTo>
                  <a:pt x="234073" y="90041"/>
                </a:lnTo>
                <a:lnTo>
                  <a:pt x="235134" y="90394"/>
                </a:lnTo>
                <a:lnTo>
                  <a:pt x="236217" y="90747"/>
                </a:lnTo>
                <a:lnTo>
                  <a:pt x="237322" y="91095"/>
                </a:lnTo>
                <a:lnTo>
                  <a:pt x="238427" y="91443"/>
                </a:lnTo>
                <a:lnTo>
                  <a:pt x="239554" y="91790"/>
                </a:lnTo>
                <a:lnTo>
                  <a:pt x="240704" y="92132"/>
                </a:lnTo>
                <a:lnTo>
                  <a:pt x="241853" y="92469"/>
                </a:lnTo>
                <a:lnTo>
                  <a:pt x="243025" y="92806"/>
                </a:lnTo>
                <a:lnTo>
                  <a:pt x="244218" y="93137"/>
                </a:lnTo>
                <a:lnTo>
                  <a:pt x="245434" y="93469"/>
                </a:lnTo>
                <a:lnTo>
                  <a:pt x="246672" y="93794"/>
                </a:lnTo>
                <a:lnTo>
                  <a:pt x="247909" y="94120"/>
                </a:lnTo>
                <a:lnTo>
                  <a:pt x="249169" y="94441"/>
                </a:lnTo>
                <a:lnTo>
                  <a:pt x="250451" y="94756"/>
                </a:lnTo>
                <a:lnTo>
                  <a:pt x="251733" y="95065"/>
                </a:lnTo>
                <a:lnTo>
                  <a:pt x="253059" y="95375"/>
                </a:lnTo>
                <a:lnTo>
                  <a:pt x="254386" y="95685"/>
                </a:lnTo>
                <a:lnTo>
                  <a:pt x="255734" y="95983"/>
                </a:lnTo>
                <a:lnTo>
                  <a:pt x="257104" y="96282"/>
                </a:lnTo>
                <a:lnTo>
                  <a:pt x="258475" y="96575"/>
                </a:lnTo>
                <a:lnTo>
                  <a:pt x="259889" y="96863"/>
                </a:lnTo>
                <a:lnTo>
                  <a:pt x="261304" y="97151"/>
                </a:lnTo>
                <a:lnTo>
                  <a:pt x="262741" y="97428"/>
                </a:lnTo>
                <a:lnTo>
                  <a:pt x="264200" y="97705"/>
                </a:lnTo>
                <a:lnTo>
                  <a:pt x="265658" y="97977"/>
                </a:lnTo>
                <a:lnTo>
                  <a:pt x="267161" y="98243"/>
                </a:lnTo>
                <a:lnTo>
                  <a:pt x="268664" y="98504"/>
                </a:lnTo>
                <a:lnTo>
                  <a:pt x="270189" y="98764"/>
                </a:lnTo>
                <a:lnTo>
                  <a:pt x="270411" y="98792"/>
                </a:lnTo>
                <a:lnTo>
                  <a:pt x="270654" y="98813"/>
                </a:lnTo>
                <a:lnTo>
                  <a:pt x="270897" y="98830"/>
                </a:lnTo>
                <a:lnTo>
                  <a:pt x="271140" y="98835"/>
                </a:lnTo>
                <a:lnTo>
                  <a:pt x="271339" y="98830"/>
                </a:lnTo>
                <a:lnTo>
                  <a:pt x="271538" y="98819"/>
                </a:lnTo>
                <a:lnTo>
                  <a:pt x="271737" y="98808"/>
                </a:lnTo>
                <a:lnTo>
                  <a:pt x="271914" y="98786"/>
                </a:lnTo>
                <a:lnTo>
                  <a:pt x="272090" y="98759"/>
                </a:lnTo>
                <a:lnTo>
                  <a:pt x="272245" y="98726"/>
                </a:lnTo>
                <a:lnTo>
                  <a:pt x="272400" y="98694"/>
                </a:lnTo>
                <a:lnTo>
                  <a:pt x="272532" y="98650"/>
                </a:lnTo>
                <a:lnTo>
                  <a:pt x="272621" y="98612"/>
                </a:lnTo>
                <a:lnTo>
                  <a:pt x="272687" y="98574"/>
                </a:lnTo>
                <a:lnTo>
                  <a:pt x="272753" y="98536"/>
                </a:lnTo>
                <a:lnTo>
                  <a:pt x="272798" y="98498"/>
                </a:lnTo>
                <a:lnTo>
                  <a:pt x="272820" y="98460"/>
                </a:lnTo>
                <a:lnTo>
                  <a:pt x="272820" y="98417"/>
                </a:lnTo>
                <a:lnTo>
                  <a:pt x="272820" y="98379"/>
                </a:lnTo>
                <a:lnTo>
                  <a:pt x="272798" y="98341"/>
                </a:lnTo>
                <a:lnTo>
                  <a:pt x="272753" y="98303"/>
                </a:lnTo>
                <a:lnTo>
                  <a:pt x="272687" y="98265"/>
                </a:lnTo>
                <a:lnTo>
                  <a:pt x="272621" y="98227"/>
                </a:lnTo>
                <a:lnTo>
                  <a:pt x="272555" y="98194"/>
                </a:lnTo>
                <a:lnTo>
                  <a:pt x="272444" y="98161"/>
                </a:lnTo>
                <a:lnTo>
                  <a:pt x="272333" y="98129"/>
                </a:lnTo>
                <a:lnTo>
                  <a:pt x="272223" y="98102"/>
                </a:lnTo>
                <a:lnTo>
                  <a:pt x="272068" y="98075"/>
                </a:lnTo>
                <a:lnTo>
                  <a:pt x="270565" y="97825"/>
                </a:lnTo>
                <a:lnTo>
                  <a:pt x="269084" y="97564"/>
                </a:lnTo>
                <a:lnTo>
                  <a:pt x="267626" y="97303"/>
                </a:lnTo>
                <a:lnTo>
                  <a:pt x="266189" y="97037"/>
                </a:lnTo>
                <a:lnTo>
                  <a:pt x="264752" y="96766"/>
                </a:lnTo>
                <a:lnTo>
                  <a:pt x="263360" y="96494"/>
                </a:lnTo>
                <a:lnTo>
                  <a:pt x="261967" y="96212"/>
                </a:lnTo>
                <a:lnTo>
                  <a:pt x="260575" y="95929"/>
                </a:lnTo>
                <a:lnTo>
                  <a:pt x="259226" y="95641"/>
                </a:lnTo>
                <a:lnTo>
                  <a:pt x="257878" y="95348"/>
                </a:lnTo>
                <a:lnTo>
                  <a:pt x="256574" y="95049"/>
                </a:lnTo>
                <a:lnTo>
                  <a:pt x="255270" y="94750"/>
                </a:lnTo>
                <a:lnTo>
                  <a:pt x="253966" y="94446"/>
                </a:lnTo>
                <a:lnTo>
                  <a:pt x="252706" y="94142"/>
                </a:lnTo>
                <a:lnTo>
                  <a:pt x="251446" y="93827"/>
                </a:lnTo>
                <a:lnTo>
                  <a:pt x="250208" y="93517"/>
                </a:lnTo>
                <a:lnTo>
                  <a:pt x="248993" y="93197"/>
                </a:lnTo>
                <a:lnTo>
                  <a:pt x="247777" y="92876"/>
                </a:lnTo>
                <a:lnTo>
                  <a:pt x="246605" y="92551"/>
                </a:lnTo>
                <a:lnTo>
                  <a:pt x="245434" y="92225"/>
                </a:lnTo>
                <a:lnTo>
                  <a:pt x="244262" y="91893"/>
                </a:lnTo>
                <a:lnTo>
                  <a:pt x="243135" y="91562"/>
                </a:lnTo>
                <a:lnTo>
                  <a:pt x="242008" y="91225"/>
                </a:lnTo>
                <a:lnTo>
                  <a:pt x="240903" y="90883"/>
                </a:lnTo>
                <a:lnTo>
                  <a:pt x="239820" y="90546"/>
                </a:lnTo>
                <a:lnTo>
                  <a:pt x="238737" y="90199"/>
                </a:lnTo>
                <a:lnTo>
                  <a:pt x="237676" y="89856"/>
                </a:lnTo>
                <a:lnTo>
                  <a:pt x="236637" y="89503"/>
                </a:lnTo>
                <a:lnTo>
                  <a:pt x="235598" y="89156"/>
                </a:lnTo>
                <a:lnTo>
                  <a:pt x="234581" y="88803"/>
                </a:lnTo>
                <a:lnTo>
                  <a:pt x="233587" y="88450"/>
                </a:lnTo>
                <a:lnTo>
                  <a:pt x="232592" y="88091"/>
                </a:lnTo>
                <a:lnTo>
                  <a:pt x="231642" y="87733"/>
                </a:lnTo>
                <a:lnTo>
                  <a:pt x="230669" y="87374"/>
                </a:lnTo>
                <a:lnTo>
                  <a:pt x="229741" y="87010"/>
                </a:lnTo>
                <a:lnTo>
                  <a:pt x="228812" y="86646"/>
                </a:lnTo>
                <a:lnTo>
                  <a:pt x="227906" y="86282"/>
                </a:lnTo>
                <a:lnTo>
                  <a:pt x="227000" y="85913"/>
                </a:lnTo>
                <a:lnTo>
                  <a:pt x="226116" y="85549"/>
                </a:lnTo>
                <a:lnTo>
                  <a:pt x="225254" y="85180"/>
                </a:lnTo>
                <a:lnTo>
                  <a:pt x="224392" y="84810"/>
                </a:lnTo>
                <a:lnTo>
                  <a:pt x="223552" y="84441"/>
                </a:lnTo>
                <a:lnTo>
                  <a:pt x="222734" y="84066"/>
                </a:lnTo>
                <a:lnTo>
                  <a:pt x="221916" y="83697"/>
                </a:lnTo>
                <a:lnTo>
                  <a:pt x="220347" y="82953"/>
                </a:lnTo>
                <a:lnTo>
                  <a:pt x="218800" y="82203"/>
                </a:lnTo>
                <a:lnTo>
                  <a:pt x="217319" y="81454"/>
                </a:lnTo>
                <a:lnTo>
                  <a:pt x="215904" y="80710"/>
                </a:lnTo>
                <a:lnTo>
                  <a:pt x="214534" y="79960"/>
                </a:lnTo>
                <a:lnTo>
                  <a:pt x="213207" y="79216"/>
                </a:lnTo>
                <a:lnTo>
                  <a:pt x="211925" y="78472"/>
                </a:lnTo>
                <a:lnTo>
                  <a:pt x="210710" y="77728"/>
                </a:lnTo>
                <a:lnTo>
                  <a:pt x="209516" y="76989"/>
                </a:lnTo>
                <a:lnTo>
                  <a:pt x="208389" y="76261"/>
                </a:lnTo>
                <a:lnTo>
                  <a:pt x="207306" y="75533"/>
                </a:lnTo>
                <a:lnTo>
                  <a:pt x="206267" y="74811"/>
                </a:lnTo>
                <a:lnTo>
                  <a:pt x="205272" y="74094"/>
                </a:lnTo>
                <a:lnTo>
                  <a:pt x="204322" y="73388"/>
                </a:lnTo>
                <a:lnTo>
                  <a:pt x="203394" y="72692"/>
                </a:lnTo>
                <a:lnTo>
                  <a:pt x="202532" y="72003"/>
                </a:lnTo>
                <a:lnTo>
                  <a:pt x="201692" y="71324"/>
                </a:lnTo>
                <a:lnTo>
                  <a:pt x="200918" y="70655"/>
                </a:lnTo>
                <a:lnTo>
                  <a:pt x="200167" y="69998"/>
                </a:lnTo>
                <a:lnTo>
                  <a:pt x="199459" y="69357"/>
                </a:lnTo>
                <a:lnTo>
                  <a:pt x="198774" y="68722"/>
                </a:lnTo>
                <a:lnTo>
                  <a:pt x="198133" y="68108"/>
                </a:lnTo>
                <a:lnTo>
                  <a:pt x="197536" y="67505"/>
                </a:lnTo>
                <a:lnTo>
                  <a:pt x="196962" y="66919"/>
                </a:lnTo>
                <a:lnTo>
                  <a:pt x="196431" y="66348"/>
                </a:lnTo>
                <a:lnTo>
                  <a:pt x="195923" y="65794"/>
                </a:lnTo>
                <a:lnTo>
                  <a:pt x="195459" y="65262"/>
                </a:lnTo>
                <a:lnTo>
                  <a:pt x="195017" y="64746"/>
                </a:lnTo>
                <a:lnTo>
                  <a:pt x="194619" y="64246"/>
                </a:lnTo>
                <a:lnTo>
                  <a:pt x="194243" y="63774"/>
                </a:lnTo>
                <a:lnTo>
                  <a:pt x="193580" y="62883"/>
                </a:lnTo>
                <a:lnTo>
                  <a:pt x="193005" y="62084"/>
                </a:lnTo>
                <a:lnTo>
                  <a:pt x="192563" y="61384"/>
                </a:lnTo>
                <a:lnTo>
                  <a:pt x="192187" y="60781"/>
                </a:lnTo>
                <a:lnTo>
                  <a:pt x="191922" y="60292"/>
                </a:lnTo>
                <a:lnTo>
                  <a:pt x="191723" y="59923"/>
                </a:lnTo>
                <a:lnTo>
                  <a:pt x="193712" y="59836"/>
                </a:lnTo>
                <a:lnTo>
                  <a:pt x="195702" y="59743"/>
                </a:lnTo>
                <a:lnTo>
                  <a:pt x="197669" y="59645"/>
                </a:lnTo>
                <a:lnTo>
                  <a:pt x="199614" y="59537"/>
                </a:lnTo>
                <a:lnTo>
                  <a:pt x="201537" y="59428"/>
                </a:lnTo>
                <a:lnTo>
                  <a:pt x="203438" y="59309"/>
                </a:lnTo>
                <a:lnTo>
                  <a:pt x="205317" y="59184"/>
                </a:lnTo>
                <a:lnTo>
                  <a:pt x="207195" y="59053"/>
                </a:lnTo>
                <a:lnTo>
                  <a:pt x="209030" y="58918"/>
                </a:lnTo>
                <a:lnTo>
                  <a:pt x="210865" y="58776"/>
                </a:lnTo>
                <a:lnTo>
                  <a:pt x="212655" y="58630"/>
                </a:lnTo>
                <a:lnTo>
                  <a:pt x="214445" y="58472"/>
                </a:lnTo>
                <a:lnTo>
                  <a:pt x="216213" y="58315"/>
                </a:lnTo>
                <a:lnTo>
                  <a:pt x="217960" y="58152"/>
                </a:lnTo>
                <a:lnTo>
                  <a:pt x="219684" y="57978"/>
                </a:lnTo>
                <a:lnTo>
                  <a:pt x="221408" y="57804"/>
                </a:lnTo>
                <a:lnTo>
                  <a:pt x="223088" y="57625"/>
                </a:lnTo>
                <a:lnTo>
                  <a:pt x="224767" y="57435"/>
                </a:lnTo>
                <a:lnTo>
                  <a:pt x="226425" y="57245"/>
                </a:lnTo>
                <a:lnTo>
                  <a:pt x="228061" y="57049"/>
                </a:lnTo>
                <a:lnTo>
                  <a:pt x="229674" y="56848"/>
                </a:lnTo>
                <a:lnTo>
                  <a:pt x="231266" y="56642"/>
                </a:lnTo>
                <a:lnTo>
                  <a:pt x="232835" y="56435"/>
                </a:lnTo>
                <a:lnTo>
                  <a:pt x="234404" y="56218"/>
                </a:lnTo>
                <a:lnTo>
                  <a:pt x="235952" y="56001"/>
                </a:lnTo>
                <a:lnTo>
                  <a:pt x="237477" y="55778"/>
                </a:lnTo>
                <a:lnTo>
                  <a:pt x="238980" y="55550"/>
                </a:lnTo>
                <a:lnTo>
                  <a:pt x="240461" y="55316"/>
                </a:lnTo>
                <a:lnTo>
                  <a:pt x="241942" y="55077"/>
                </a:lnTo>
                <a:lnTo>
                  <a:pt x="243378" y="54838"/>
                </a:lnTo>
                <a:lnTo>
                  <a:pt x="244815" y="54594"/>
                </a:lnTo>
                <a:lnTo>
                  <a:pt x="246230" y="54350"/>
                </a:lnTo>
                <a:lnTo>
                  <a:pt x="247644" y="54094"/>
                </a:lnTo>
                <a:lnTo>
                  <a:pt x="249015" y="53839"/>
                </a:lnTo>
                <a:lnTo>
                  <a:pt x="250385" y="53584"/>
                </a:lnTo>
                <a:lnTo>
                  <a:pt x="251733" y="53323"/>
                </a:lnTo>
                <a:lnTo>
                  <a:pt x="253059" y="53057"/>
                </a:lnTo>
                <a:lnTo>
                  <a:pt x="254386" y="52785"/>
                </a:lnTo>
                <a:lnTo>
                  <a:pt x="255690" y="52514"/>
                </a:lnTo>
                <a:lnTo>
                  <a:pt x="256950" y="52242"/>
                </a:lnTo>
                <a:lnTo>
                  <a:pt x="258232" y="51965"/>
                </a:lnTo>
                <a:lnTo>
                  <a:pt x="259469" y="51683"/>
                </a:lnTo>
                <a:lnTo>
                  <a:pt x="260707" y="51400"/>
                </a:lnTo>
                <a:lnTo>
                  <a:pt x="261923" y="51112"/>
                </a:lnTo>
                <a:lnTo>
                  <a:pt x="263116" y="50824"/>
                </a:lnTo>
                <a:lnTo>
                  <a:pt x="264288" y="50537"/>
                </a:lnTo>
                <a:lnTo>
                  <a:pt x="265459" y="50243"/>
                </a:lnTo>
                <a:lnTo>
                  <a:pt x="266609" y="49945"/>
                </a:lnTo>
                <a:lnTo>
                  <a:pt x="267758" y="49651"/>
                </a:lnTo>
                <a:lnTo>
                  <a:pt x="268863" y="49352"/>
                </a:lnTo>
                <a:lnTo>
                  <a:pt x="269968" y="49048"/>
                </a:lnTo>
                <a:lnTo>
                  <a:pt x="271051" y="48744"/>
                </a:lnTo>
                <a:lnTo>
                  <a:pt x="272135" y="48440"/>
                </a:lnTo>
                <a:lnTo>
                  <a:pt x="273173" y="48136"/>
                </a:lnTo>
                <a:lnTo>
                  <a:pt x="274234" y="47826"/>
                </a:lnTo>
                <a:lnTo>
                  <a:pt x="275251" y="47517"/>
                </a:lnTo>
                <a:lnTo>
                  <a:pt x="276268" y="47207"/>
                </a:lnTo>
                <a:lnTo>
                  <a:pt x="277262" y="46892"/>
                </a:lnTo>
                <a:lnTo>
                  <a:pt x="278235" y="46582"/>
                </a:lnTo>
                <a:lnTo>
                  <a:pt x="279208" y="46267"/>
                </a:lnTo>
                <a:lnTo>
                  <a:pt x="280158" y="45952"/>
                </a:lnTo>
                <a:lnTo>
                  <a:pt x="281086" y="45632"/>
                </a:lnTo>
                <a:lnTo>
                  <a:pt x="282015" y="45317"/>
                </a:lnTo>
                <a:lnTo>
                  <a:pt x="282921" y="45002"/>
                </a:lnTo>
                <a:lnTo>
                  <a:pt x="284689" y="44361"/>
                </a:lnTo>
                <a:lnTo>
                  <a:pt x="286391" y="43725"/>
                </a:lnTo>
                <a:lnTo>
                  <a:pt x="288049" y="43084"/>
                </a:lnTo>
                <a:lnTo>
                  <a:pt x="289662" y="42443"/>
                </a:lnTo>
                <a:lnTo>
                  <a:pt x="291210" y="41808"/>
                </a:lnTo>
                <a:lnTo>
                  <a:pt x="292691" y="41167"/>
                </a:lnTo>
                <a:lnTo>
                  <a:pt x="294127" y="40531"/>
                </a:lnTo>
                <a:lnTo>
                  <a:pt x="295520" y="39901"/>
                </a:lnTo>
                <a:lnTo>
                  <a:pt x="296846" y="39271"/>
                </a:lnTo>
                <a:lnTo>
                  <a:pt x="298150" y="38652"/>
                </a:lnTo>
                <a:lnTo>
                  <a:pt x="299366" y="38033"/>
                </a:lnTo>
                <a:lnTo>
                  <a:pt x="300559" y="37419"/>
                </a:lnTo>
                <a:lnTo>
                  <a:pt x="301687" y="36816"/>
                </a:lnTo>
                <a:lnTo>
                  <a:pt x="302792" y="36219"/>
                </a:lnTo>
                <a:lnTo>
                  <a:pt x="303831" y="35627"/>
                </a:lnTo>
                <a:lnTo>
                  <a:pt x="304825" y="35051"/>
                </a:lnTo>
                <a:lnTo>
                  <a:pt x="305776" y="34481"/>
                </a:lnTo>
                <a:lnTo>
                  <a:pt x="306682" y="33921"/>
                </a:lnTo>
                <a:lnTo>
                  <a:pt x="307544" y="33372"/>
                </a:lnTo>
                <a:lnTo>
                  <a:pt x="308362" y="32840"/>
                </a:lnTo>
                <a:lnTo>
                  <a:pt x="309135" y="32319"/>
                </a:lnTo>
                <a:lnTo>
                  <a:pt x="309865" y="31814"/>
                </a:lnTo>
                <a:lnTo>
                  <a:pt x="310550" y="31319"/>
                </a:lnTo>
                <a:lnTo>
                  <a:pt x="311213" y="30841"/>
                </a:lnTo>
                <a:lnTo>
                  <a:pt x="311810" y="30380"/>
                </a:lnTo>
                <a:lnTo>
                  <a:pt x="312384" y="29934"/>
                </a:lnTo>
                <a:lnTo>
                  <a:pt x="312915" y="29511"/>
                </a:lnTo>
                <a:lnTo>
                  <a:pt x="313423" y="29103"/>
                </a:lnTo>
                <a:lnTo>
                  <a:pt x="314307" y="28348"/>
                </a:lnTo>
                <a:lnTo>
                  <a:pt x="315059" y="27675"/>
                </a:lnTo>
                <a:lnTo>
                  <a:pt x="315280" y="27474"/>
                </a:lnTo>
                <a:lnTo>
                  <a:pt x="315523" y="27278"/>
                </a:lnTo>
                <a:lnTo>
                  <a:pt x="315766" y="27083"/>
                </a:lnTo>
                <a:lnTo>
                  <a:pt x="316031" y="26893"/>
                </a:lnTo>
                <a:lnTo>
                  <a:pt x="316319" y="26708"/>
                </a:lnTo>
                <a:lnTo>
                  <a:pt x="316628" y="26523"/>
                </a:lnTo>
                <a:lnTo>
                  <a:pt x="316938" y="26344"/>
                </a:lnTo>
                <a:lnTo>
                  <a:pt x="317269" y="26165"/>
                </a:lnTo>
                <a:lnTo>
                  <a:pt x="317623" y="25991"/>
                </a:lnTo>
                <a:lnTo>
                  <a:pt x="317977" y="25822"/>
                </a:lnTo>
                <a:lnTo>
                  <a:pt x="318352" y="25654"/>
                </a:lnTo>
                <a:lnTo>
                  <a:pt x="318750" y="25491"/>
                </a:lnTo>
                <a:lnTo>
                  <a:pt x="319148" y="25328"/>
                </a:lnTo>
                <a:lnTo>
                  <a:pt x="319568" y="25171"/>
                </a:lnTo>
                <a:lnTo>
                  <a:pt x="319988" y="25019"/>
                </a:lnTo>
                <a:lnTo>
                  <a:pt x="320452" y="24866"/>
                </a:lnTo>
                <a:lnTo>
                  <a:pt x="320916" y="24720"/>
                </a:lnTo>
                <a:lnTo>
                  <a:pt x="321380" y="24579"/>
                </a:lnTo>
                <a:lnTo>
                  <a:pt x="321889" y="24437"/>
                </a:lnTo>
                <a:lnTo>
                  <a:pt x="322375" y="24302"/>
                </a:lnTo>
                <a:lnTo>
                  <a:pt x="322906" y="24166"/>
                </a:lnTo>
                <a:lnTo>
                  <a:pt x="323436" y="24041"/>
                </a:lnTo>
                <a:lnTo>
                  <a:pt x="323989" y="23911"/>
                </a:lnTo>
                <a:lnTo>
                  <a:pt x="324563" y="23791"/>
                </a:lnTo>
                <a:lnTo>
                  <a:pt x="325138" y="23672"/>
                </a:lnTo>
                <a:lnTo>
                  <a:pt x="325735" y="23552"/>
                </a:lnTo>
                <a:lnTo>
                  <a:pt x="326354" y="23443"/>
                </a:lnTo>
                <a:lnTo>
                  <a:pt x="326973" y="23335"/>
                </a:lnTo>
                <a:lnTo>
                  <a:pt x="327614" y="23226"/>
                </a:lnTo>
                <a:lnTo>
                  <a:pt x="328255" y="23123"/>
                </a:lnTo>
                <a:lnTo>
                  <a:pt x="328918" y="23025"/>
                </a:lnTo>
                <a:lnTo>
                  <a:pt x="329603" y="22933"/>
                </a:lnTo>
                <a:lnTo>
                  <a:pt x="330509" y="22813"/>
                </a:lnTo>
                <a:lnTo>
                  <a:pt x="331437" y="22699"/>
                </a:lnTo>
                <a:lnTo>
                  <a:pt x="332388" y="22596"/>
                </a:lnTo>
                <a:lnTo>
                  <a:pt x="333338" y="22498"/>
                </a:lnTo>
                <a:lnTo>
                  <a:pt x="334311" y="22406"/>
                </a:lnTo>
                <a:lnTo>
                  <a:pt x="335283" y="22319"/>
                </a:lnTo>
                <a:lnTo>
                  <a:pt x="336256" y="22243"/>
                </a:lnTo>
                <a:lnTo>
                  <a:pt x="337251" y="22167"/>
                </a:lnTo>
                <a:lnTo>
                  <a:pt x="338267" y="22102"/>
                </a:lnTo>
                <a:lnTo>
                  <a:pt x="339284" y="22037"/>
                </a:lnTo>
                <a:lnTo>
                  <a:pt x="340301" y="21982"/>
                </a:lnTo>
                <a:lnTo>
                  <a:pt x="341318" y="21933"/>
                </a:lnTo>
                <a:lnTo>
                  <a:pt x="342356" y="21885"/>
                </a:lnTo>
                <a:lnTo>
                  <a:pt x="343373" y="21846"/>
                </a:lnTo>
                <a:lnTo>
                  <a:pt x="344412" y="21808"/>
                </a:lnTo>
                <a:lnTo>
                  <a:pt x="345451" y="21776"/>
                </a:lnTo>
                <a:lnTo>
                  <a:pt x="346490" y="21754"/>
                </a:lnTo>
                <a:lnTo>
                  <a:pt x="347529" y="21727"/>
                </a:lnTo>
                <a:lnTo>
                  <a:pt x="348567" y="21711"/>
                </a:lnTo>
                <a:lnTo>
                  <a:pt x="349606" y="21700"/>
                </a:lnTo>
                <a:lnTo>
                  <a:pt x="350645" y="21689"/>
                </a:lnTo>
                <a:lnTo>
                  <a:pt x="351662" y="21684"/>
                </a:lnTo>
                <a:lnTo>
                  <a:pt x="352701" y="21678"/>
                </a:lnTo>
                <a:lnTo>
                  <a:pt x="353717" y="21678"/>
                </a:lnTo>
                <a:lnTo>
                  <a:pt x="355729" y="21689"/>
                </a:lnTo>
                <a:lnTo>
                  <a:pt x="357718" y="21716"/>
                </a:lnTo>
                <a:lnTo>
                  <a:pt x="359663" y="21749"/>
                </a:lnTo>
                <a:lnTo>
                  <a:pt x="361564" y="21787"/>
                </a:lnTo>
                <a:lnTo>
                  <a:pt x="363399" y="21841"/>
                </a:lnTo>
                <a:lnTo>
                  <a:pt x="365189" y="21895"/>
                </a:lnTo>
                <a:lnTo>
                  <a:pt x="366891" y="21955"/>
                </a:lnTo>
                <a:lnTo>
                  <a:pt x="368527" y="22020"/>
                </a:lnTo>
                <a:lnTo>
                  <a:pt x="370052" y="22091"/>
                </a:lnTo>
                <a:lnTo>
                  <a:pt x="371510" y="22156"/>
                </a:lnTo>
                <a:lnTo>
                  <a:pt x="372859" y="22227"/>
                </a:lnTo>
                <a:lnTo>
                  <a:pt x="374097" y="22292"/>
                </a:lnTo>
                <a:lnTo>
                  <a:pt x="375246" y="22357"/>
                </a:lnTo>
                <a:lnTo>
                  <a:pt x="376241" y="22417"/>
                </a:lnTo>
                <a:lnTo>
                  <a:pt x="377854" y="22520"/>
                </a:lnTo>
                <a:lnTo>
                  <a:pt x="378893" y="22596"/>
                </a:lnTo>
                <a:lnTo>
                  <a:pt x="379291" y="22623"/>
                </a:lnTo>
                <a:lnTo>
                  <a:pt x="379379" y="22629"/>
                </a:lnTo>
                <a:lnTo>
                  <a:pt x="379401" y="22629"/>
                </a:lnTo>
                <a:lnTo>
                  <a:pt x="379534" y="22634"/>
                </a:lnTo>
                <a:lnTo>
                  <a:pt x="379556" y="22640"/>
                </a:lnTo>
                <a:lnTo>
                  <a:pt x="379954" y="22640"/>
                </a:lnTo>
                <a:lnTo>
                  <a:pt x="380197" y="22629"/>
                </a:lnTo>
                <a:lnTo>
                  <a:pt x="380263" y="22623"/>
                </a:lnTo>
                <a:lnTo>
                  <a:pt x="380352" y="22618"/>
                </a:lnTo>
                <a:lnTo>
                  <a:pt x="380418" y="22612"/>
                </a:lnTo>
                <a:lnTo>
                  <a:pt x="380484" y="22607"/>
                </a:lnTo>
                <a:lnTo>
                  <a:pt x="380573" y="22596"/>
                </a:lnTo>
                <a:lnTo>
                  <a:pt x="380617" y="22591"/>
                </a:lnTo>
                <a:lnTo>
                  <a:pt x="380705" y="22574"/>
                </a:lnTo>
                <a:lnTo>
                  <a:pt x="380750" y="22569"/>
                </a:lnTo>
                <a:lnTo>
                  <a:pt x="380838" y="22553"/>
                </a:lnTo>
                <a:lnTo>
                  <a:pt x="380860" y="22547"/>
                </a:lnTo>
                <a:lnTo>
                  <a:pt x="380949" y="22525"/>
                </a:lnTo>
                <a:lnTo>
                  <a:pt x="380971" y="22520"/>
                </a:lnTo>
                <a:lnTo>
                  <a:pt x="381059" y="22498"/>
                </a:lnTo>
                <a:lnTo>
                  <a:pt x="381081" y="22493"/>
                </a:lnTo>
                <a:lnTo>
                  <a:pt x="381147" y="22471"/>
                </a:lnTo>
                <a:lnTo>
                  <a:pt x="381192" y="22460"/>
                </a:lnTo>
                <a:lnTo>
                  <a:pt x="381236" y="22439"/>
                </a:lnTo>
                <a:lnTo>
                  <a:pt x="381302" y="22411"/>
                </a:lnTo>
                <a:lnTo>
                  <a:pt x="381324" y="22406"/>
                </a:lnTo>
                <a:lnTo>
                  <a:pt x="381324" y="22401"/>
                </a:lnTo>
                <a:lnTo>
                  <a:pt x="381369" y="22373"/>
                </a:lnTo>
                <a:lnTo>
                  <a:pt x="381413" y="22335"/>
                </a:lnTo>
                <a:lnTo>
                  <a:pt x="381457" y="22297"/>
                </a:lnTo>
                <a:lnTo>
                  <a:pt x="381457" y="22292"/>
                </a:lnTo>
                <a:lnTo>
                  <a:pt x="381479" y="22259"/>
                </a:lnTo>
                <a:lnTo>
                  <a:pt x="381479" y="22254"/>
                </a:lnTo>
                <a:lnTo>
                  <a:pt x="381479" y="22227"/>
                </a:lnTo>
                <a:lnTo>
                  <a:pt x="381479" y="22216"/>
                </a:lnTo>
                <a:lnTo>
                  <a:pt x="381479" y="22189"/>
                </a:lnTo>
                <a:lnTo>
                  <a:pt x="381457" y="22178"/>
                </a:lnTo>
                <a:lnTo>
                  <a:pt x="381457" y="22156"/>
                </a:lnTo>
                <a:lnTo>
                  <a:pt x="381435" y="22140"/>
                </a:lnTo>
                <a:lnTo>
                  <a:pt x="381413" y="22118"/>
                </a:lnTo>
                <a:lnTo>
                  <a:pt x="381391" y="22102"/>
                </a:lnTo>
                <a:lnTo>
                  <a:pt x="381369" y="22085"/>
                </a:lnTo>
                <a:lnTo>
                  <a:pt x="381324" y="22058"/>
                </a:lnTo>
                <a:lnTo>
                  <a:pt x="381324" y="22053"/>
                </a:lnTo>
                <a:lnTo>
                  <a:pt x="381214" y="22004"/>
                </a:lnTo>
                <a:lnTo>
                  <a:pt x="381059" y="21955"/>
                </a:lnTo>
                <a:lnTo>
                  <a:pt x="380904" y="21912"/>
                </a:lnTo>
                <a:lnTo>
                  <a:pt x="380705" y="21879"/>
                </a:lnTo>
                <a:lnTo>
                  <a:pt x="379202" y="21646"/>
                </a:lnTo>
                <a:lnTo>
                  <a:pt x="377721" y="21423"/>
                </a:lnTo>
                <a:lnTo>
                  <a:pt x="376218" y="21206"/>
                </a:lnTo>
                <a:lnTo>
                  <a:pt x="374738" y="20999"/>
                </a:lnTo>
                <a:lnTo>
                  <a:pt x="373257" y="20793"/>
                </a:lnTo>
                <a:lnTo>
                  <a:pt x="371754" y="20597"/>
                </a:lnTo>
                <a:lnTo>
                  <a:pt x="370273" y="20413"/>
                </a:lnTo>
                <a:lnTo>
                  <a:pt x="368814" y="20228"/>
                </a:lnTo>
                <a:lnTo>
                  <a:pt x="367333" y="20054"/>
                </a:lnTo>
                <a:lnTo>
                  <a:pt x="365852" y="19886"/>
                </a:lnTo>
                <a:lnTo>
                  <a:pt x="364393" y="19723"/>
                </a:lnTo>
                <a:lnTo>
                  <a:pt x="362912" y="19565"/>
                </a:lnTo>
                <a:lnTo>
                  <a:pt x="361454" y="19419"/>
                </a:lnTo>
                <a:lnTo>
                  <a:pt x="359995" y="19272"/>
                </a:lnTo>
                <a:lnTo>
                  <a:pt x="358536" y="19136"/>
                </a:lnTo>
                <a:lnTo>
                  <a:pt x="357099" y="19006"/>
                </a:lnTo>
                <a:lnTo>
                  <a:pt x="355640" y="18881"/>
                </a:lnTo>
                <a:lnTo>
                  <a:pt x="354204" y="18761"/>
                </a:lnTo>
                <a:lnTo>
                  <a:pt x="352767" y="18653"/>
                </a:lnTo>
                <a:lnTo>
                  <a:pt x="351330" y="18544"/>
                </a:lnTo>
                <a:lnTo>
                  <a:pt x="349894" y="18446"/>
                </a:lnTo>
                <a:lnTo>
                  <a:pt x="348457" y="18348"/>
                </a:lnTo>
                <a:lnTo>
                  <a:pt x="347042" y="18256"/>
                </a:lnTo>
                <a:lnTo>
                  <a:pt x="345628" y="18175"/>
                </a:lnTo>
                <a:lnTo>
                  <a:pt x="344213" y="18093"/>
                </a:lnTo>
                <a:lnTo>
                  <a:pt x="342798" y="18023"/>
                </a:lnTo>
                <a:lnTo>
                  <a:pt x="341406" y="17952"/>
                </a:lnTo>
                <a:lnTo>
                  <a:pt x="340013" y="17892"/>
                </a:lnTo>
                <a:lnTo>
                  <a:pt x="338621" y="17832"/>
                </a:lnTo>
                <a:lnTo>
                  <a:pt x="337228" y="17778"/>
                </a:lnTo>
                <a:lnTo>
                  <a:pt x="335858" y="17735"/>
                </a:lnTo>
                <a:lnTo>
                  <a:pt x="334466" y="17691"/>
                </a:lnTo>
                <a:lnTo>
                  <a:pt x="333117" y="17653"/>
                </a:lnTo>
                <a:lnTo>
                  <a:pt x="331747" y="17621"/>
                </a:lnTo>
                <a:lnTo>
                  <a:pt x="330376" y="17588"/>
                </a:lnTo>
                <a:lnTo>
                  <a:pt x="329028" y="17566"/>
                </a:lnTo>
                <a:lnTo>
                  <a:pt x="327680" y="17545"/>
                </a:lnTo>
                <a:lnTo>
                  <a:pt x="326354" y="17528"/>
                </a:lnTo>
                <a:lnTo>
                  <a:pt x="325027" y="17517"/>
                </a:lnTo>
                <a:lnTo>
                  <a:pt x="323701" y="17512"/>
                </a:lnTo>
                <a:lnTo>
                  <a:pt x="322375" y="17507"/>
                </a:lnTo>
                <a:lnTo>
                  <a:pt x="321071" y="17512"/>
                </a:lnTo>
                <a:lnTo>
                  <a:pt x="319767" y="17517"/>
                </a:lnTo>
                <a:lnTo>
                  <a:pt x="318463" y="17523"/>
                </a:lnTo>
                <a:lnTo>
                  <a:pt x="317181" y="17539"/>
                </a:lnTo>
                <a:lnTo>
                  <a:pt x="315899" y="17555"/>
                </a:lnTo>
                <a:lnTo>
                  <a:pt x="314617" y="17577"/>
                </a:lnTo>
                <a:lnTo>
                  <a:pt x="313357" y="17599"/>
                </a:lnTo>
                <a:lnTo>
                  <a:pt x="312097" y="17626"/>
                </a:lnTo>
                <a:lnTo>
                  <a:pt x="310837" y="17659"/>
                </a:lnTo>
                <a:lnTo>
                  <a:pt x="309599" y="17691"/>
                </a:lnTo>
                <a:lnTo>
                  <a:pt x="308362" y="17729"/>
                </a:lnTo>
                <a:lnTo>
                  <a:pt x="307124" y="17773"/>
                </a:lnTo>
                <a:lnTo>
                  <a:pt x="305908" y="17816"/>
                </a:lnTo>
                <a:lnTo>
                  <a:pt x="304693" y="17860"/>
                </a:lnTo>
                <a:lnTo>
                  <a:pt x="303499" y="17909"/>
                </a:lnTo>
                <a:lnTo>
                  <a:pt x="301112" y="18017"/>
                </a:lnTo>
                <a:lnTo>
                  <a:pt x="298769" y="18137"/>
                </a:lnTo>
                <a:lnTo>
                  <a:pt x="296470" y="18267"/>
                </a:lnTo>
                <a:lnTo>
                  <a:pt x="294194" y="18408"/>
                </a:lnTo>
                <a:lnTo>
                  <a:pt x="291961" y="18555"/>
                </a:lnTo>
                <a:lnTo>
                  <a:pt x="289773" y="18712"/>
                </a:lnTo>
                <a:lnTo>
                  <a:pt x="287629" y="18875"/>
                </a:lnTo>
                <a:lnTo>
                  <a:pt x="285529" y="19044"/>
                </a:lnTo>
                <a:lnTo>
                  <a:pt x="283451" y="19223"/>
                </a:lnTo>
                <a:lnTo>
                  <a:pt x="281440" y="19402"/>
                </a:lnTo>
                <a:lnTo>
                  <a:pt x="279451" y="19592"/>
                </a:lnTo>
                <a:lnTo>
                  <a:pt x="277528" y="19782"/>
                </a:lnTo>
                <a:lnTo>
                  <a:pt x="275627" y="19978"/>
                </a:lnTo>
                <a:lnTo>
                  <a:pt x="273792" y="20179"/>
                </a:lnTo>
                <a:lnTo>
                  <a:pt x="272002" y="20380"/>
                </a:lnTo>
                <a:lnTo>
                  <a:pt x="270256" y="20586"/>
                </a:lnTo>
                <a:lnTo>
                  <a:pt x="268576" y="20787"/>
                </a:lnTo>
                <a:lnTo>
                  <a:pt x="266918" y="20994"/>
                </a:lnTo>
                <a:lnTo>
                  <a:pt x="265327" y="21200"/>
                </a:lnTo>
                <a:lnTo>
                  <a:pt x="263802" y="21401"/>
                </a:lnTo>
                <a:lnTo>
                  <a:pt x="262321" y="21607"/>
                </a:lnTo>
                <a:lnTo>
                  <a:pt x="260884" y="21808"/>
                </a:lnTo>
                <a:lnTo>
                  <a:pt x="259514" y="22004"/>
                </a:lnTo>
                <a:lnTo>
                  <a:pt x="258210" y="22200"/>
                </a:lnTo>
                <a:lnTo>
                  <a:pt x="256950" y="22390"/>
                </a:lnTo>
                <a:lnTo>
                  <a:pt x="255756" y="22580"/>
                </a:lnTo>
                <a:lnTo>
                  <a:pt x="254607" y="22759"/>
                </a:lnTo>
                <a:lnTo>
                  <a:pt x="253524" y="22938"/>
                </a:lnTo>
                <a:lnTo>
                  <a:pt x="251556" y="23270"/>
                </a:lnTo>
                <a:lnTo>
                  <a:pt x="249855" y="23568"/>
                </a:lnTo>
                <a:lnTo>
                  <a:pt x="248396" y="23834"/>
                </a:lnTo>
                <a:lnTo>
                  <a:pt x="247202" y="24057"/>
                </a:lnTo>
                <a:lnTo>
                  <a:pt x="246738" y="23753"/>
                </a:lnTo>
                <a:lnTo>
                  <a:pt x="246252" y="23460"/>
                </a:lnTo>
                <a:lnTo>
                  <a:pt x="245765" y="23177"/>
                </a:lnTo>
                <a:lnTo>
                  <a:pt x="245235" y="22911"/>
                </a:lnTo>
                <a:lnTo>
                  <a:pt x="244704" y="22656"/>
                </a:lnTo>
                <a:lnTo>
                  <a:pt x="244130" y="22411"/>
                </a:lnTo>
                <a:lnTo>
                  <a:pt x="243555" y="22183"/>
                </a:lnTo>
                <a:lnTo>
                  <a:pt x="242958" y="21971"/>
                </a:lnTo>
                <a:lnTo>
                  <a:pt x="242339" y="21765"/>
                </a:lnTo>
                <a:lnTo>
                  <a:pt x="242008" y="21673"/>
                </a:lnTo>
                <a:lnTo>
                  <a:pt x="241698" y="21580"/>
                </a:lnTo>
                <a:lnTo>
                  <a:pt x="241367" y="21493"/>
                </a:lnTo>
                <a:lnTo>
                  <a:pt x="241035" y="21412"/>
                </a:lnTo>
                <a:lnTo>
                  <a:pt x="240682" y="21330"/>
                </a:lnTo>
                <a:lnTo>
                  <a:pt x="240350" y="21254"/>
                </a:lnTo>
                <a:lnTo>
                  <a:pt x="239997" y="21184"/>
                </a:lnTo>
                <a:lnTo>
                  <a:pt x="239643" y="21113"/>
                </a:lnTo>
                <a:lnTo>
                  <a:pt x="239289" y="21053"/>
                </a:lnTo>
                <a:lnTo>
                  <a:pt x="238913" y="20994"/>
                </a:lnTo>
                <a:lnTo>
                  <a:pt x="238538" y="20939"/>
                </a:lnTo>
                <a:lnTo>
                  <a:pt x="238162" y="20885"/>
                </a:lnTo>
                <a:lnTo>
                  <a:pt x="237786" y="20842"/>
                </a:lnTo>
                <a:lnTo>
                  <a:pt x="237388" y="20798"/>
                </a:lnTo>
                <a:lnTo>
                  <a:pt x="236858" y="20749"/>
                </a:lnTo>
                <a:lnTo>
                  <a:pt x="236327" y="20711"/>
                </a:lnTo>
                <a:lnTo>
                  <a:pt x="236217" y="20179"/>
                </a:lnTo>
                <a:lnTo>
                  <a:pt x="236106" y="19837"/>
                </a:lnTo>
                <a:lnTo>
                  <a:pt x="235996" y="19446"/>
                </a:lnTo>
                <a:lnTo>
                  <a:pt x="235841" y="19011"/>
                </a:lnTo>
                <a:lnTo>
                  <a:pt x="235664" y="18533"/>
                </a:lnTo>
                <a:lnTo>
                  <a:pt x="235443" y="18017"/>
                </a:lnTo>
                <a:lnTo>
                  <a:pt x="235178" y="17469"/>
                </a:lnTo>
                <a:lnTo>
                  <a:pt x="235620" y="17393"/>
                </a:lnTo>
                <a:lnTo>
                  <a:pt x="236040" y="17311"/>
                </a:lnTo>
                <a:lnTo>
                  <a:pt x="236438" y="17224"/>
                </a:lnTo>
                <a:lnTo>
                  <a:pt x="236814" y="17132"/>
                </a:lnTo>
                <a:lnTo>
                  <a:pt x="237189" y="17034"/>
                </a:lnTo>
                <a:lnTo>
                  <a:pt x="237521" y="16931"/>
                </a:lnTo>
                <a:lnTo>
                  <a:pt x="237808" y="16822"/>
                </a:lnTo>
                <a:lnTo>
                  <a:pt x="238096" y="16708"/>
                </a:lnTo>
                <a:lnTo>
                  <a:pt x="238339" y="16589"/>
                </a:lnTo>
                <a:lnTo>
                  <a:pt x="238560" y="16469"/>
                </a:lnTo>
                <a:lnTo>
                  <a:pt x="238759" y="16344"/>
                </a:lnTo>
                <a:lnTo>
                  <a:pt x="238913" y="16214"/>
                </a:lnTo>
                <a:lnTo>
                  <a:pt x="239046" y="16083"/>
                </a:lnTo>
                <a:lnTo>
                  <a:pt x="239134" y="15948"/>
                </a:lnTo>
                <a:lnTo>
                  <a:pt x="239179" y="15806"/>
                </a:lnTo>
                <a:lnTo>
                  <a:pt x="239201" y="15665"/>
                </a:lnTo>
                <a:lnTo>
                  <a:pt x="239201" y="15573"/>
                </a:lnTo>
                <a:lnTo>
                  <a:pt x="239157" y="15481"/>
                </a:lnTo>
                <a:lnTo>
                  <a:pt x="239134" y="15388"/>
                </a:lnTo>
                <a:lnTo>
                  <a:pt x="239068" y="15296"/>
                </a:lnTo>
                <a:lnTo>
                  <a:pt x="239002" y="15209"/>
                </a:lnTo>
                <a:lnTo>
                  <a:pt x="238913" y="15117"/>
                </a:lnTo>
                <a:lnTo>
                  <a:pt x="238803" y="15030"/>
                </a:lnTo>
                <a:lnTo>
                  <a:pt x="238692" y="14948"/>
                </a:lnTo>
                <a:lnTo>
                  <a:pt x="238560" y="14861"/>
                </a:lnTo>
                <a:lnTo>
                  <a:pt x="238427" y="14780"/>
                </a:lnTo>
                <a:lnTo>
                  <a:pt x="238250" y="14698"/>
                </a:lnTo>
                <a:lnTo>
                  <a:pt x="238096" y="14622"/>
                </a:lnTo>
                <a:lnTo>
                  <a:pt x="237919" y="14546"/>
                </a:lnTo>
                <a:lnTo>
                  <a:pt x="237720" y="14470"/>
                </a:lnTo>
                <a:lnTo>
                  <a:pt x="237499" y="14400"/>
                </a:lnTo>
                <a:lnTo>
                  <a:pt x="237278" y="14329"/>
                </a:lnTo>
                <a:lnTo>
                  <a:pt x="237057" y="14264"/>
                </a:lnTo>
                <a:lnTo>
                  <a:pt x="236814" y="14199"/>
                </a:lnTo>
                <a:lnTo>
                  <a:pt x="236571" y="14139"/>
                </a:lnTo>
                <a:lnTo>
                  <a:pt x="236305" y="14074"/>
                </a:lnTo>
                <a:lnTo>
                  <a:pt x="236040" y="14019"/>
                </a:lnTo>
                <a:lnTo>
                  <a:pt x="235753" y="13965"/>
                </a:lnTo>
                <a:lnTo>
                  <a:pt x="235465" y="13911"/>
                </a:lnTo>
                <a:lnTo>
                  <a:pt x="235156" y="13862"/>
                </a:lnTo>
                <a:lnTo>
                  <a:pt x="234846" y="13818"/>
                </a:lnTo>
                <a:lnTo>
                  <a:pt x="234537" y="13775"/>
                </a:lnTo>
                <a:lnTo>
                  <a:pt x="234205" y="13737"/>
                </a:lnTo>
                <a:lnTo>
                  <a:pt x="233874" y="13699"/>
                </a:lnTo>
                <a:lnTo>
                  <a:pt x="233542" y="13666"/>
                </a:lnTo>
                <a:lnTo>
                  <a:pt x="233211" y="13639"/>
                </a:lnTo>
                <a:lnTo>
                  <a:pt x="232857" y="13612"/>
                </a:lnTo>
                <a:lnTo>
                  <a:pt x="232504" y="13590"/>
                </a:lnTo>
                <a:lnTo>
                  <a:pt x="232128" y="13199"/>
                </a:lnTo>
                <a:lnTo>
                  <a:pt x="231752" y="12808"/>
                </a:lnTo>
                <a:lnTo>
                  <a:pt x="231354" y="12412"/>
                </a:lnTo>
                <a:lnTo>
                  <a:pt x="230934" y="12015"/>
                </a:lnTo>
                <a:lnTo>
                  <a:pt x="230470" y="11619"/>
                </a:lnTo>
                <a:lnTo>
                  <a:pt x="230006" y="11222"/>
                </a:lnTo>
                <a:lnTo>
                  <a:pt x="229520" y="10826"/>
                </a:lnTo>
                <a:lnTo>
                  <a:pt x="228989" y="10429"/>
                </a:lnTo>
                <a:lnTo>
                  <a:pt x="228437" y="10038"/>
                </a:lnTo>
                <a:lnTo>
                  <a:pt x="227862" y="9647"/>
                </a:lnTo>
                <a:lnTo>
                  <a:pt x="227265" y="9256"/>
                </a:lnTo>
                <a:lnTo>
                  <a:pt x="226646" y="8876"/>
                </a:lnTo>
                <a:lnTo>
                  <a:pt x="225983" y="8495"/>
                </a:lnTo>
                <a:lnTo>
                  <a:pt x="225298" y="8121"/>
                </a:lnTo>
                <a:lnTo>
                  <a:pt x="224591" y="7746"/>
                </a:lnTo>
                <a:lnTo>
                  <a:pt x="223839" y="7387"/>
                </a:lnTo>
                <a:lnTo>
                  <a:pt x="223065" y="7029"/>
                </a:lnTo>
                <a:lnTo>
                  <a:pt x="222270" y="6676"/>
                </a:lnTo>
                <a:lnTo>
                  <a:pt x="221430" y="6334"/>
                </a:lnTo>
                <a:lnTo>
                  <a:pt x="220568" y="6002"/>
                </a:lnTo>
                <a:lnTo>
                  <a:pt x="219662" y="5676"/>
                </a:lnTo>
                <a:lnTo>
                  <a:pt x="218733" y="5367"/>
                </a:lnTo>
                <a:lnTo>
                  <a:pt x="218247" y="5209"/>
                </a:lnTo>
                <a:lnTo>
                  <a:pt x="217761" y="5063"/>
                </a:lnTo>
                <a:lnTo>
                  <a:pt x="217252" y="4911"/>
                </a:lnTo>
                <a:lnTo>
                  <a:pt x="216766" y="4769"/>
                </a:lnTo>
                <a:lnTo>
                  <a:pt x="216236" y="4623"/>
                </a:lnTo>
                <a:lnTo>
                  <a:pt x="215727" y="4487"/>
                </a:lnTo>
                <a:lnTo>
                  <a:pt x="215175" y="4351"/>
                </a:lnTo>
                <a:lnTo>
                  <a:pt x="214644" y="4215"/>
                </a:lnTo>
                <a:lnTo>
                  <a:pt x="214092" y="4085"/>
                </a:lnTo>
                <a:lnTo>
                  <a:pt x="213539" y="3960"/>
                </a:lnTo>
                <a:lnTo>
                  <a:pt x="212964" y="3835"/>
                </a:lnTo>
                <a:lnTo>
                  <a:pt x="212390" y="3716"/>
                </a:lnTo>
                <a:lnTo>
                  <a:pt x="211793" y="3601"/>
                </a:lnTo>
                <a:lnTo>
                  <a:pt x="211196" y="3487"/>
                </a:lnTo>
                <a:lnTo>
                  <a:pt x="210577" y="3379"/>
                </a:lnTo>
                <a:lnTo>
                  <a:pt x="209980" y="3276"/>
                </a:lnTo>
                <a:lnTo>
                  <a:pt x="209339" y="3172"/>
                </a:lnTo>
                <a:lnTo>
                  <a:pt x="208698" y="3075"/>
                </a:lnTo>
                <a:lnTo>
                  <a:pt x="208057" y="2982"/>
                </a:lnTo>
                <a:lnTo>
                  <a:pt x="207394" y="2895"/>
                </a:lnTo>
                <a:lnTo>
                  <a:pt x="205051" y="2591"/>
                </a:lnTo>
                <a:lnTo>
                  <a:pt x="202620" y="2292"/>
                </a:lnTo>
                <a:lnTo>
                  <a:pt x="201382" y="2146"/>
                </a:lnTo>
                <a:lnTo>
                  <a:pt x="200122" y="1999"/>
                </a:lnTo>
                <a:lnTo>
                  <a:pt x="198862" y="1852"/>
                </a:lnTo>
                <a:lnTo>
                  <a:pt x="197580" y="1717"/>
                </a:lnTo>
                <a:lnTo>
                  <a:pt x="196276" y="1575"/>
                </a:lnTo>
                <a:lnTo>
                  <a:pt x="194950" y="1445"/>
                </a:lnTo>
                <a:lnTo>
                  <a:pt x="193624" y="1315"/>
                </a:lnTo>
                <a:lnTo>
                  <a:pt x="192276" y="1190"/>
                </a:lnTo>
                <a:lnTo>
                  <a:pt x="190927" y="1070"/>
                </a:lnTo>
                <a:lnTo>
                  <a:pt x="189535" y="951"/>
                </a:lnTo>
                <a:lnTo>
                  <a:pt x="188165" y="842"/>
                </a:lnTo>
                <a:lnTo>
                  <a:pt x="186750" y="734"/>
                </a:lnTo>
                <a:lnTo>
                  <a:pt x="185335" y="636"/>
                </a:lnTo>
                <a:lnTo>
                  <a:pt x="183921" y="538"/>
                </a:lnTo>
                <a:lnTo>
                  <a:pt x="182484" y="451"/>
                </a:lnTo>
                <a:lnTo>
                  <a:pt x="181025" y="370"/>
                </a:lnTo>
                <a:lnTo>
                  <a:pt x="179566" y="299"/>
                </a:lnTo>
                <a:lnTo>
                  <a:pt x="178085" y="228"/>
                </a:lnTo>
                <a:lnTo>
                  <a:pt x="176605" y="169"/>
                </a:lnTo>
                <a:lnTo>
                  <a:pt x="175102" y="120"/>
                </a:lnTo>
                <a:lnTo>
                  <a:pt x="173599" y="76"/>
                </a:lnTo>
                <a:lnTo>
                  <a:pt x="172096" y="44"/>
                </a:lnTo>
                <a:lnTo>
                  <a:pt x="170570" y="22"/>
                </a:lnTo>
                <a:lnTo>
                  <a:pt x="169023" y="6"/>
                </a:lnTo>
                <a:lnTo>
                  <a:pt x="167476" y="0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8"/>
          <p:cNvSpPr txBox="1"/>
          <p:nvPr/>
        </p:nvSpPr>
        <p:spPr>
          <a:xfrm>
            <a:off x="5443550" y="2153850"/>
            <a:ext cx="311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Acum că am aflat ce presupune acestă problemă, ne putem testa perspicacitatea prin mici varietăți ale unor joculețe online.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025" y="1212975"/>
            <a:ext cx="3868326" cy="36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3879050" y="4823675"/>
            <a:ext cx="52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http://www.invatasingur.ro/joculete/problema_damelor.php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775" y="1482625"/>
            <a:ext cx="4218450" cy="30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>
            <p:ph type="title"/>
          </p:nvPr>
        </p:nvSpPr>
        <p:spPr>
          <a:xfrm>
            <a:off x="655725" y="3914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0"/>
              <a:t>De la începuturi...</a:t>
            </a:r>
            <a:endParaRPr sz="3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900" y="851150"/>
            <a:ext cx="3964975" cy="3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575" y="412400"/>
            <a:ext cx="2949024" cy="3755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 txBox="1"/>
          <p:nvPr/>
        </p:nvSpPr>
        <p:spPr>
          <a:xfrm>
            <a:off x="1982400" y="1982588"/>
            <a:ext cx="285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Carl Friedrich Gauss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-matematician-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/>
        </p:nvSpPr>
        <p:spPr>
          <a:xfrm>
            <a:off x="450075" y="439325"/>
            <a:ext cx="715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Metodă de rezolvare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5" name="Google Shape;315;p42"/>
          <p:cNvSpPr txBox="1"/>
          <p:nvPr/>
        </p:nvSpPr>
        <p:spPr>
          <a:xfrm>
            <a:off x="771525" y="2003800"/>
            <a:ext cx="82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Backtracking = algoritm de căutare a soluțiilor pas cu pas atunci când îndeplinesc anumite  condiții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725" y="2888575"/>
            <a:ext cx="14478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688" y="2902850"/>
            <a:ext cx="14001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938" y="2888575"/>
            <a:ext cx="1447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2"/>
          <p:cNvSpPr txBox="1"/>
          <p:nvPr/>
        </p:nvSpPr>
        <p:spPr>
          <a:xfrm>
            <a:off x="878675" y="1521600"/>
            <a:ext cx="118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Limbajul C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+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00" y="98825"/>
            <a:ext cx="1821650" cy="18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850" y="152400"/>
            <a:ext cx="2193125" cy="23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0575" y="152400"/>
            <a:ext cx="2416780" cy="26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/>
        </p:nvSpPr>
        <p:spPr>
          <a:xfrm>
            <a:off x="7586650" y="1108400"/>
            <a:ext cx="13929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...</a:t>
            </a:r>
            <a:endParaRPr sz="3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953700" y="2839650"/>
            <a:ext cx="432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Dacă soluțiile care diferă doar prin operațiile de simetrie de rotație și reflectare a plăcii sunt numărate ca una singură, puzzle-ul are 12 soluții. Acestea se numesc soluții fundamentale.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